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61" r:id="rId5"/>
    <p:sldId id="262" r:id="rId6"/>
    <p:sldId id="258" r:id="rId7"/>
    <p:sldId id="259" r:id="rId8"/>
    <p:sldId id="263" r:id="rId9"/>
    <p:sldId id="264" r:id="rId10"/>
    <p:sldId id="272" r:id="rId11"/>
    <p:sldId id="265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F52"/>
    <a:srgbClr val="2EA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510338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115888"/>
            <a:ext cx="6510338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65659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EFD"/>
              </a:clrFrom>
              <a:clrTo>
                <a:srgbClr val="FDFEFD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61143"/>
            <a:ext cx="65659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655002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9" y="1196974"/>
            <a:ext cx="655002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597025"/>
            <a:ext cx="6543675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A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6</cp:revision>
  <dcterms:created xsi:type="dcterms:W3CDTF">2015-01-03T15:51:47Z</dcterms:created>
  <dcterms:modified xsi:type="dcterms:W3CDTF">2015-01-04T15:12:11Z</dcterms:modified>
</cp:coreProperties>
</file>