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2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2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14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96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60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0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5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55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2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42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B8E9-B168-44C0-A7AD-D5196D277ED9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4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5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61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8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12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86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1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23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6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1</cp:revision>
  <dcterms:created xsi:type="dcterms:W3CDTF">2015-01-10T18:39:12Z</dcterms:created>
  <dcterms:modified xsi:type="dcterms:W3CDTF">2015-01-11T21:14:30Z</dcterms:modified>
</cp:coreProperties>
</file>