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84" y="-1"/>
            <a:ext cx="4573431" cy="6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" y="-1"/>
            <a:ext cx="11590533" cy="6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4</cp:revision>
  <dcterms:created xsi:type="dcterms:W3CDTF">2015-01-10T18:39:12Z</dcterms:created>
  <dcterms:modified xsi:type="dcterms:W3CDTF">2015-01-18T15:22:23Z</dcterms:modified>
</cp:coreProperties>
</file>