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7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8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9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0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8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3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0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02854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11</cp:revision>
  <dcterms:created xsi:type="dcterms:W3CDTF">2015-01-17T11:20:46Z</dcterms:created>
  <dcterms:modified xsi:type="dcterms:W3CDTF">2015-01-25T21:25:42Z</dcterms:modified>
</cp:coreProperties>
</file>