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2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2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3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4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5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5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2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2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B8E9-B168-44C0-A7AD-D5196D277ED9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7" y="-1"/>
            <a:ext cx="9495586" cy="68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5" y="1590075"/>
            <a:ext cx="11590533" cy="367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1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0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0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99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Bugg</dc:creator>
  <cp:lastModifiedBy>Graham</cp:lastModifiedBy>
  <cp:revision>8</cp:revision>
  <dcterms:created xsi:type="dcterms:W3CDTF">2015-01-10T18:39:12Z</dcterms:created>
  <dcterms:modified xsi:type="dcterms:W3CDTF">2015-02-01T21:50:46Z</dcterms:modified>
</cp:coreProperties>
</file>