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12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52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23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14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96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08/02/2015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60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08/02/2015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0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08/02/2015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15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08/02/2015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55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08/02/2015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2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B8E9-B168-44C0-A7AD-D5196D277ED9}" type="datetimeFigureOut">
              <a:rPr lang="en-GB" smtClean="0"/>
              <a:t>08/02/2015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42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2B8E9-B168-44C0-A7AD-D5196D277ED9}" type="datetimeFigureOut">
              <a:rPr lang="en-GB" smtClean="0"/>
              <a:t>08/02/2015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6FA13-ADCF-4C5E-B89E-5844D4F4E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14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7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5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8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1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1946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12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0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0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99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Bugg</dc:creator>
  <cp:lastModifiedBy>Graham</cp:lastModifiedBy>
  <cp:revision>11</cp:revision>
  <dcterms:created xsi:type="dcterms:W3CDTF">2015-01-10T18:39:12Z</dcterms:created>
  <dcterms:modified xsi:type="dcterms:W3CDTF">2015-02-08T21:45:29Z</dcterms:modified>
</cp:coreProperties>
</file>