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1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5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2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4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2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7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689C-30ED-44AF-ACA0-00BC111C825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89"/>
            <a:ext cx="12191999" cy="6899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1" y="647176"/>
            <a:ext cx="4760352" cy="1890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52" y="4382545"/>
            <a:ext cx="7462151" cy="17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64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65" y="247135"/>
            <a:ext cx="5997146" cy="6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5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7805" y="963827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75000"/>
                  </a:schemeClr>
                </a:solidFill>
                <a:latin typeface="Mirror" panose="00000400000000000000" pitchFamily="2" charset="0"/>
              </a:rPr>
              <a:t>Do you get it?</a:t>
            </a:r>
            <a:endParaRPr lang="en-GB" sz="4800" dirty="0">
              <a:solidFill>
                <a:schemeClr val="bg1">
                  <a:lumMod val="75000"/>
                </a:schemeClr>
              </a:solidFill>
              <a:latin typeface="Mirror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530" y="5128054"/>
            <a:ext cx="620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75000"/>
                  </a:schemeClr>
                </a:solidFill>
                <a:latin typeface="Mirror" panose="00000400000000000000" pitchFamily="2" charset="0"/>
              </a:rPr>
              <a:t>What’s it worth?</a:t>
            </a:r>
            <a:endParaRPr lang="en-GB" sz="4800" dirty="0">
              <a:solidFill>
                <a:schemeClr val="bg1">
                  <a:lumMod val="75000"/>
                </a:schemeClr>
              </a:solidFill>
              <a:latin typeface="Mirr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9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217" y="57664"/>
            <a:ext cx="10653584" cy="68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0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70128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10101"/>
          <a:stretch/>
        </p:blipFill>
        <p:spPr>
          <a:xfrm>
            <a:off x="486032" y="411892"/>
            <a:ext cx="5305168" cy="58900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80" y="177115"/>
            <a:ext cx="4919534" cy="64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1805"/>
            <a:ext cx="12191999" cy="67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509" y="4112505"/>
            <a:ext cx="2356022" cy="261055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27654" y="222423"/>
            <a:ext cx="6799113" cy="650063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6100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79"/>
            <a:ext cx="12191999" cy="686667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705" r="20558"/>
          <a:stretch/>
        </p:blipFill>
        <p:spPr>
          <a:xfrm>
            <a:off x="3624647" y="580768"/>
            <a:ext cx="4942703" cy="59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05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Mirror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13</cp:revision>
  <dcterms:created xsi:type="dcterms:W3CDTF">2015-02-12T22:13:14Z</dcterms:created>
  <dcterms:modified xsi:type="dcterms:W3CDTF">2015-02-15T21:19:04Z</dcterms:modified>
</cp:coreProperties>
</file>