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9" r:id="rId10"/>
    <p:sldId id="265" r:id="rId11"/>
    <p:sldId id="266" r:id="rId12"/>
    <p:sldId id="267" r:id="rId13"/>
    <p:sldId id="268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090" autoAdjust="0"/>
  </p:normalViewPr>
  <p:slideViewPr>
    <p:cSldViewPr snapToGrid="0">
      <p:cViewPr>
        <p:scale>
          <a:sx n="51" d="100"/>
          <a:sy n="51" d="100"/>
        </p:scale>
        <p:origin x="1720" y="5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E095-5355-46D4-9DF3-09316A22480E}" type="datetimeFigureOut">
              <a:rPr lang="en-GB" smtClean="0"/>
              <a:t>16/02/2015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A7FD8-CF11-4015-8058-FD3A57657A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34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E095-5355-46D4-9DF3-09316A22480E}" type="datetimeFigureOut">
              <a:rPr lang="en-GB" smtClean="0"/>
              <a:t>16/02/2015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A7FD8-CF11-4015-8058-FD3A57657A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28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E095-5355-46D4-9DF3-09316A22480E}" type="datetimeFigureOut">
              <a:rPr lang="en-GB" smtClean="0"/>
              <a:t>16/02/2015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A7FD8-CF11-4015-8058-FD3A57657A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35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E095-5355-46D4-9DF3-09316A22480E}" type="datetimeFigureOut">
              <a:rPr lang="en-GB" smtClean="0"/>
              <a:t>16/02/2015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A7FD8-CF11-4015-8058-FD3A57657A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84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E095-5355-46D4-9DF3-09316A22480E}" type="datetimeFigureOut">
              <a:rPr lang="en-GB" smtClean="0"/>
              <a:t>16/02/2015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A7FD8-CF11-4015-8058-FD3A57657A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97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E095-5355-46D4-9DF3-09316A22480E}" type="datetimeFigureOut">
              <a:rPr lang="en-GB" smtClean="0"/>
              <a:t>16/02/2015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A7FD8-CF11-4015-8058-FD3A57657A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78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E095-5355-46D4-9DF3-09316A22480E}" type="datetimeFigureOut">
              <a:rPr lang="en-GB" smtClean="0"/>
              <a:t>16/02/2015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A7FD8-CF11-4015-8058-FD3A57657A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11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E095-5355-46D4-9DF3-09316A22480E}" type="datetimeFigureOut">
              <a:rPr lang="en-GB" smtClean="0"/>
              <a:t>16/02/2015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A7FD8-CF11-4015-8058-FD3A57657A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53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E095-5355-46D4-9DF3-09316A22480E}" type="datetimeFigureOut">
              <a:rPr lang="en-GB" smtClean="0"/>
              <a:t>16/02/2015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A7FD8-CF11-4015-8058-FD3A57657A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0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E095-5355-46D4-9DF3-09316A22480E}" type="datetimeFigureOut">
              <a:rPr lang="en-GB" smtClean="0"/>
              <a:t>16/02/2015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A7FD8-CF11-4015-8058-FD3A57657A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57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E095-5355-46D4-9DF3-09316A22480E}" type="datetimeFigureOut">
              <a:rPr lang="en-GB" smtClean="0"/>
              <a:t>16/02/2015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A7FD8-CF11-4015-8058-FD3A57657A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118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0E095-5355-46D4-9DF3-09316A22480E}" type="datetimeFigureOut">
              <a:rPr lang="en-GB" smtClean="0"/>
              <a:t>16/02/2015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A7FD8-CF11-4015-8058-FD3A57657A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39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9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7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3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9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5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4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4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9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8"/>
            <a:ext cx="9144000" cy="68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0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92"/>
            <a:ext cx="9143999" cy="688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6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6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"/>
            <a:ext cx="9144000" cy="68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6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Graham</dc:creator>
  <cp:lastModifiedBy>Graham</cp:lastModifiedBy>
  <cp:revision>3</cp:revision>
  <dcterms:created xsi:type="dcterms:W3CDTF">2015-02-16T16:29:41Z</dcterms:created>
  <dcterms:modified xsi:type="dcterms:W3CDTF">2015-02-16T16:53:43Z</dcterms:modified>
</cp:coreProperties>
</file>