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2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14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6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0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55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5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2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4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B8E9-B168-44C0-A7AD-D5196D277ED9}" type="datetimeFigureOut">
              <a:rPr lang="en-GB" smtClean="0"/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FA13-ADCF-4C5E-B89E-5844D4F4E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14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640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113690" y="1841678"/>
            <a:ext cx="38636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dirty="0" smtClean="0"/>
              <a:t>The Kingdom of Heaven is like a net.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52588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34"/>
            <a:ext cx="12192000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5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0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3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0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99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15</cp:revision>
  <dcterms:created xsi:type="dcterms:W3CDTF">2015-01-10T18:39:12Z</dcterms:created>
  <dcterms:modified xsi:type="dcterms:W3CDTF">2015-02-22T21:45:34Z</dcterms:modified>
</cp:coreProperties>
</file>