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0" r:id="rId4"/>
    <p:sldId id="262" r:id="rId5"/>
    <p:sldId id="259" r:id="rId6"/>
    <p:sldId id="25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08/03/2015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12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08/03/2015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52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08/03/2015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23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08/03/2015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14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08/03/2015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967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08/03/2015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60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08/03/2015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0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08/03/2015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15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08/03/2015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55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08/03/2015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92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B8E9-B168-44C0-A7AD-D5196D277ED9}" type="datetimeFigureOut">
              <a:rPr lang="en-GB" smtClean="0"/>
              <a:t>08/03/2015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42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2B8E9-B168-44C0-A7AD-D5196D277ED9}" type="datetimeFigureOut">
              <a:rPr lang="en-GB" smtClean="0"/>
              <a:t>08/03/2015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6FA13-ADCF-4C5E-B89E-5844D4F4E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14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nickygumbel" TargetMode="External"/><Relationship Id="rId2" Type="http://schemas.openxmlformats.org/officeDocument/2006/relationships/hyperlink" Target="https://twitter.com/ArmorOGod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88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594" y="0"/>
            <a:ext cx="6516710" cy="6861271"/>
          </a:xfrm>
        </p:spPr>
      </p:pic>
    </p:spTree>
    <p:extLst>
      <p:ext uri="{BB962C8B-B14F-4D97-AF65-F5344CB8AC3E}">
        <p14:creationId xmlns:p14="http://schemas.microsoft.com/office/powerpoint/2010/main" val="1452386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b="1" u="sng" dirty="0" err="1">
                <a:solidFill>
                  <a:schemeClr val="bg1"/>
                </a:solidFill>
                <a:hlinkClick r:id="rId2"/>
              </a:rPr>
              <a:t>Armor</a:t>
            </a:r>
            <a:r>
              <a:rPr lang="en-GB" sz="4400" b="1" u="sng" dirty="0">
                <a:solidFill>
                  <a:schemeClr val="bg1"/>
                </a:solidFill>
                <a:hlinkClick r:id="rId2"/>
              </a:rPr>
              <a:t> Of God</a:t>
            </a:r>
            <a:r>
              <a:rPr lang="en-GB" sz="4400" u="sng" dirty="0">
                <a:solidFill>
                  <a:schemeClr val="bg1"/>
                </a:solidFill>
                <a:hlinkClick r:id="rId2"/>
              </a:rPr>
              <a:t> @</a:t>
            </a:r>
            <a:r>
              <a:rPr lang="en-GB" sz="4400" u="sng" dirty="0" err="1">
                <a:solidFill>
                  <a:schemeClr val="bg1"/>
                </a:solidFill>
                <a:hlinkClick r:id="rId2"/>
              </a:rPr>
              <a:t>ArmorOGod</a:t>
            </a:r>
            <a:r>
              <a:rPr lang="en-GB" sz="4400" u="sng" dirty="0">
                <a:solidFill>
                  <a:schemeClr val="bg1"/>
                </a:solidFill>
                <a:hlinkClick r:id="rId2"/>
              </a:rPr>
              <a:t> </a:t>
            </a:r>
            <a:endParaRPr lang="en-GB" sz="4400" dirty="0">
              <a:solidFill>
                <a:schemeClr val="bg1"/>
              </a:solidFill>
            </a:endParaRPr>
          </a:p>
          <a:p>
            <a:r>
              <a:rPr lang="en-GB" sz="4400" dirty="0">
                <a:solidFill>
                  <a:schemeClr val="bg1"/>
                </a:solidFill>
              </a:rPr>
              <a:t>Forgiving your enemies doesn't help them; it helps you.</a:t>
            </a:r>
          </a:p>
          <a:p>
            <a:r>
              <a:rPr lang="en-GB" sz="4400" b="1" u="sng" dirty="0">
                <a:solidFill>
                  <a:schemeClr val="bg1"/>
                </a:solidFill>
                <a:hlinkClick r:id="rId3"/>
              </a:rPr>
              <a:t>Nicky </a:t>
            </a:r>
            <a:r>
              <a:rPr lang="en-GB" sz="4400" b="1" u="sng" dirty="0" err="1">
                <a:solidFill>
                  <a:schemeClr val="bg1"/>
                </a:solidFill>
                <a:hlinkClick r:id="rId3"/>
              </a:rPr>
              <a:t>Gumbel</a:t>
            </a:r>
            <a:r>
              <a:rPr lang="en-GB" sz="4400" u="sng" dirty="0">
                <a:solidFill>
                  <a:schemeClr val="bg1"/>
                </a:solidFill>
                <a:hlinkClick r:id="rId3"/>
              </a:rPr>
              <a:t> @</a:t>
            </a:r>
            <a:r>
              <a:rPr lang="en-GB" sz="4400" u="sng" dirty="0" err="1">
                <a:solidFill>
                  <a:schemeClr val="bg1"/>
                </a:solidFill>
                <a:hlinkClick r:id="rId3"/>
              </a:rPr>
              <a:t>nickygumbel</a:t>
            </a:r>
            <a:r>
              <a:rPr lang="en-GB" sz="4400" u="sng" dirty="0">
                <a:solidFill>
                  <a:schemeClr val="bg1"/>
                </a:solidFill>
                <a:hlinkClick r:id="rId3"/>
              </a:rPr>
              <a:t> </a:t>
            </a:r>
            <a:endParaRPr lang="en-GB" sz="4400" u="sng" dirty="0" smtClean="0">
              <a:solidFill>
                <a:schemeClr val="bg1"/>
              </a:solidFill>
            </a:endParaRPr>
          </a:p>
          <a:p>
            <a:r>
              <a:rPr lang="en-GB" sz="4400" dirty="0" smtClean="0">
                <a:solidFill>
                  <a:schemeClr val="bg1"/>
                </a:solidFill>
              </a:rPr>
              <a:t>Life </a:t>
            </a:r>
            <a:r>
              <a:rPr lang="en-GB" sz="4400" dirty="0">
                <a:solidFill>
                  <a:schemeClr val="bg1"/>
                </a:solidFill>
              </a:rPr>
              <a:t>is so short. Grudges are a waste of time. Laugh when you can, apologise when you should, and trust God with what you cannot change.</a:t>
            </a:r>
          </a:p>
          <a:p>
            <a:r>
              <a:rPr lang="en-GB" sz="4400" b="1" u="sng" dirty="0">
                <a:solidFill>
                  <a:schemeClr val="bg1"/>
                </a:solidFill>
                <a:hlinkClick r:id="rId3"/>
              </a:rPr>
              <a:t>Nicky </a:t>
            </a:r>
            <a:r>
              <a:rPr lang="en-GB" sz="4400" b="1" u="sng" dirty="0" err="1">
                <a:solidFill>
                  <a:schemeClr val="bg1"/>
                </a:solidFill>
                <a:hlinkClick r:id="rId3"/>
              </a:rPr>
              <a:t>Gumbel</a:t>
            </a:r>
            <a:r>
              <a:rPr lang="en-GB" sz="4400" u="sng" dirty="0">
                <a:solidFill>
                  <a:schemeClr val="bg1"/>
                </a:solidFill>
                <a:hlinkClick r:id="rId3"/>
              </a:rPr>
              <a:t> @</a:t>
            </a:r>
            <a:r>
              <a:rPr lang="en-GB" sz="4400" u="sng" dirty="0" err="1">
                <a:solidFill>
                  <a:schemeClr val="bg1"/>
                </a:solidFill>
                <a:hlinkClick r:id="rId3"/>
              </a:rPr>
              <a:t>nickygumbel</a:t>
            </a:r>
            <a:r>
              <a:rPr lang="en-GB" sz="4400" u="sng" dirty="0">
                <a:solidFill>
                  <a:schemeClr val="bg1"/>
                </a:solidFill>
                <a:hlinkClick r:id="rId3"/>
              </a:rPr>
              <a:t> </a:t>
            </a:r>
            <a:endParaRPr lang="en-GB" sz="4400" u="sng" dirty="0" smtClean="0">
              <a:solidFill>
                <a:schemeClr val="bg1"/>
              </a:solidFill>
            </a:endParaRPr>
          </a:p>
          <a:p>
            <a:r>
              <a:rPr lang="en-GB" sz="4400" dirty="0" smtClean="0">
                <a:solidFill>
                  <a:schemeClr val="bg1"/>
                </a:solidFill>
              </a:rPr>
              <a:t>Holding </a:t>
            </a:r>
            <a:r>
              <a:rPr lang="en-GB" sz="4400" dirty="0">
                <a:solidFill>
                  <a:schemeClr val="bg1"/>
                </a:solidFill>
              </a:rPr>
              <a:t>a grudge is like letting someone live rent-free in your head.</a:t>
            </a:r>
          </a:p>
        </p:txBody>
      </p:sp>
    </p:spTree>
    <p:extLst>
      <p:ext uri="{BB962C8B-B14F-4D97-AF65-F5344CB8AC3E}">
        <p14:creationId xmlns:p14="http://schemas.microsoft.com/office/powerpoint/2010/main" val="306701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02911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68" y="0"/>
            <a:ext cx="118324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1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050"/>
            <a:ext cx="12192000" cy="687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652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68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Bugg</dc:creator>
  <cp:lastModifiedBy>Graham</cp:lastModifiedBy>
  <cp:revision>26</cp:revision>
  <dcterms:created xsi:type="dcterms:W3CDTF">2015-01-10T18:39:12Z</dcterms:created>
  <dcterms:modified xsi:type="dcterms:W3CDTF">2015-03-08T15:09:38Z</dcterms:modified>
</cp:coreProperties>
</file>