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>
      <p:cViewPr varScale="1">
        <p:scale>
          <a:sx n="78" d="100"/>
          <a:sy n="78" d="100"/>
        </p:scale>
        <p:origin x="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1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9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87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45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25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14/03/2015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2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14/03/2015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4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14/03/2015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2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14/03/2015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48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14/03/2015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7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689C-30ED-44AF-ACA0-00BC111C825F}" type="datetimeFigureOut">
              <a:rPr lang="en-GB" smtClean="0"/>
              <a:t>14/03/2015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2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6689C-30ED-44AF-ACA0-00BC111C825F}" type="datetimeFigureOut">
              <a:rPr lang="en-GB" smtClean="0"/>
              <a:t>14/03/2015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5C13-C2DE-4246-9743-918BE8AD3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189"/>
            <a:ext cx="12191999" cy="6899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5999" y="838360"/>
            <a:ext cx="4111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>
                    <a:lumMod val="75000"/>
                  </a:schemeClr>
                </a:solidFill>
                <a:latin typeface="Biondi" panose="02000505030000020004" pitchFamily="2" charset="0"/>
              </a:rPr>
              <a:t>The Miracles of</a:t>
            </a:r>
            <a:endParaRPr lang="en-GB" sz="3600" dirty="0">
              <a:solidFill>
                <a:schemeClr val="bg1">
                  <a:lumMod val="75000"/>
                </a:schemeClr>
              </a:solidFill>
              <a:latin typeface="Biondi" panose="0200050503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0343" y="4792435"/>
            <a:ext cx="6335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>
                    <a:lumMod val="75000"/>
                  </a:schemeClr>
                </a:solidFill>
                <a:latin typeface="Biondi" panose="02000505030000020004" pitchFamily="2" charset="0"/>
              </a:rPr>
              <a:t>In Matthew’s Gospel</a:t>
            </a:r>
          </a:p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The Demon Possessed Man</a:t>
            </a:r>
          </a:p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Matthew 12:22-38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407" y="2179869"/>
            <a:ext cx="1158512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do you say Jesus is?</a:t>
            </a:r>
          </a:p>
          <a:p>
            <a:endParaRPr lang="en-GB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our words and deeds</a:t>
            </a:r>
          </a:p>
          <a:p>
            <a:endParaRPr lang="en-GB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can we be the Kingdom people the Lord requires?</a:t>
            </a:r>
            <a:endParaRPr lang="en-GB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ck-rabbit optical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8" y="711372"/>
            <a:ext cx="8964385" cy="561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7thspace.com/illusions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97" y="552638"/>
            <a:ext cx="5820682" cy="592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oung lady or old woman illusion 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6" y="619804"/>
            <a:ext cx="5298167" cy="52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ady or a musician optical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30" y="702128"/>
            <a:ext cx="5134883" cy="593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tya.org/blog/wp-content/uploads/glass-half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11" y="846362"/>
            <a:ext cx="4302097" cy="52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3" y="493798"/>
            <a:ext cx="7774368" cy="61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3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85" y="200856"/>
            <a:ext cx="5282293" cy="65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36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Biondi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24</cp:revision>
  <dcterms:created xsi:type="dcterms:W3CDTF">2015-02-12T22:13:14Z</dcterms:created>
  <dcterms:modified xsi:type="dcterms:W3CDTF">2015-03-14T15:41:36Z</dcterms:modified>
</cp:coreProperties>
</file>