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0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6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4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41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2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99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85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1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72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3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36ED9-009F-4E48-AEF2-F9E82CFD54E1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01E48-3FF2-439A-B9BA-17FA6B715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4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1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55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684" y="941065"/>
            <a:ext cx="6786630" cy="4910024"/>
          </a:xfrm>
        </p:spPr>
      </p:pic>
    </p:spTree>
    <p:extLst>
      <p:ext uri="{BB962C8B-B14F-4D97-AF65-F5344CB8AC3E}">
        <p14:creationId xmlns:p14="http://schemas.microsoft.com/office/powerpoint/2010/main" val="158579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0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61" y="-2736"/>
            <a:ext cx="7716054" cy="6860736"/>
          </a:xfrm>
        </p:spPr>
      </p:pic>
    </p:spTree>
    <p:extLst>
      <p:ext uri="{BB962C8B-B14F-4D97-AF65-F5344CB8AC3E}">
        <p14:creationId xmlns:p14="http://schemas.microsoft.com/office/powerpoint/2010/main" val="316064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3</cp:revision>
  <dcterms:created xsi:type="dcterms:W3CDTF">2015-04-04T18:45:44Z</dcterms:created>
  <dcterms:modified xsi:type="dcterms:W3CDTF">2015-04-05T13:59:38Z</dcterms:modified>
</cp:coreProperties>
</file>