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5" autoAdjust="0"/>
    <p:restoredTop sz="97217" autoAdjust="0"/>
  </p:normalViewPr>
  <p:slideViewPr>
    <p:cSldViewPr snapToGrid="0">
      <p:cViewPr varScale="1">
        <p:scale>
          <a:sx n="74" d="100"/>
          <a:sy n="74" d="100"/>
        </p:scale>
        <p:origin x="972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05/04/2015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67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79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78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77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123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9</cp:revision>
  <dcterms:created xsi:type="dcterms:W3CDTF">2015-04-04T16:19:26Z</dcterms:created>
  <dcterms:modified xsi:type="dcterms:W3CDTF">2015-04-05T20:52:29Z</dcterms:modified>
</cp:coreProperties>
</file>