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12/04/2015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6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4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8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9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9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1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6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2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1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1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9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02077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45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2015-04-11T16:50:29Z</dcterms:created>
  <dcterms:modified xsi:type="dcterms:W3CDTF">2015-04-12T20:23:21Z</dcterms:modified>
</cp:coreProperties>
</file>