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604900"/>
    <a:srgbClr val="BF9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78" d="100"/>
          <a:sy n="78" d="100"/>
        </p:scale>
        <p:origin x="96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12/04/2015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5707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12/04/2015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9408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12/04/2015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0044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12/04/2015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396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12/04/2015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1829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12/04/2015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1853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12/04/2015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2436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12/04/2015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5827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12/04/2015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3200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12/04/2015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3455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12/04/2015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054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344B50-9E7F-41E5-8482-3A005EFCE090}" type="datetimeFigureOut">
              <a:rPr lang="en-GB" smtClean="0"/>
              <a:t>12/04/2015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2276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7420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6978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3881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9594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6502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4642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4181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5603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671436"/>
      </p:ext>
    </p:extLst>
  </p:cSld>
  <p:clrMapOvr>
    <a:masterClrMapping/>
  </p:clrMapOvr>
</p:sld>
</file>

<file path=ppt/theme/theme1.xml><?xml version="1.0" encoding="utf-8"?>
<a:theme xmlns:a="http://schemas.openxmlformats.org/drawingml/2006/main" name="4 by 3 default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4 by 3 default theme" id="{09710EA4-3293-4286-84ED-B03FEEB1060B}" vid="{831E8217-2D30-48F3-ADAC-2B78396D8C8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39</TotalTime>
  <Words>0</Words>
  <Application>Microsoft Office PowerPoint</Application>
  <PresentationFormat>On-screen Show (4:3)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4 by 3 default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Roger Grafton</dc:creator>
  <cp:lastModifiedBy>Graham</cp:lastModifiedBy>
  <cp:revision>5</cp:revision>
  <dcterms:created xsi:type="dcterms:W3CDTF">2015-01-04T16:18:55Z</dcterms:created>
  <dcterms:modified xsi:type="dcterms:W3CDTF">2015-04-12T20:25:41Z</dcterms:modified>
</cp:coreProperties>
</file>