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25/04/2015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25/04/2015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1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5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28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20140225-221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t="7260" r="2722" b="8910"/>
          <a:stretch>
            <a:fillRect/>
          </a:stretch>
        </p:blipFill>
        <p:spPr bwMode="auto">
          <a:xfrm>
            <a:off x="448733" y="420158"/>
            <a:ext cx="5012267" cy="377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9" r="15185"/>
          <a:stretch/>
        </p:blipFill>
        <p:spPr>
          <a:xfrm>
            <a:off x="3008466" y="3174700"/>
            <a:ext cx="5870269" cy="35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64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02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5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8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3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9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3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8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1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40767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2</cp:revision>
  <dcterms:created xsi:type="dcterms:W3CDTF">2015-04-25T13:25:16Z</dcterms:created>
  <dcterms:modified xsi:type="dcterms:W3CDTF">2015-04-25T18:17:35Z</dcterms:modified>
</cp:coreProperties>
</file>