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5" r:id="rId4"/>
    <p:sldId id="261" r:id="rId5"/>
    <p:sldId id="256" r:id="rId6"/>
    <p:sldId id="267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2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52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23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4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6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6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5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5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92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2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B8E9-B168-44C0-A7AD-D5196D277ED9}" type="datetimeFigureOut">
              <a:rPr lang="en-GB" smtClean="0"/>
              <a:t>03/05/2015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6FA13-ADCF-4C5E-B89E-5844D4F4EA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1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0219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12"/>
          </a:xfrm>
        </p:spPr>
      </p:pic>
    </p:spTree>
    <p:extLst>
      <p:ext uri="{BB962C8B-B14F-4D97-AF65-F5344CB8AC3E}">
        <p14:creationId xmlns:p14="http://schemas.microsoft.com/office/powerpoint/2010/main" val="37975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8057"/>
          </a:xfrm>
        </p:spPr>
      </p:pic>
    </p:spTree>
    <p:extLst>
      <p:ext uri="{BB962C8B-B14F-4D97-AF65-F5344CB8AC3E}">
        <p14:creationId xmlns:p14="http://schemas.microsoft.com/office/powerpoint/2010/main" val="14523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n jumps out of plane with no parachute, lands on trampoline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47320" cy="6858000"/>
          </a:xfrm>
        </p:spPr>
      </p:pic>
    </p:spTree>
    <p:extLst>
      <p:ext uri="{BB962C8B-B14F-4D97-AF65-F5344CB8AC3E}">
        <p14:creationId xmlns:p14="http://schemas.microsoft.com/office/powerpoint/2010/main" val="15135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0</Words>
  <Application>Microsoft Office PowerPoint</Application>
  <PresentationFormat>Widescreen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Bugg</dc:creator>
  <cp:lastModifiedBy>Graham</cp:lastModifiedBy>
  <cp:revision>49</cp:revision>
  <dcterms:created xsi:type="dcterms:W3CDTF">2015-01-10T18:39:12Z</dcterms:created>
  <dcterms:modified xsi:type="dcterms:W3CDTF">2015-05-03T14:20:07Z</dcterms:modified>
</cp:coreProperties>
</file>