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5" r:id="rId4"/>
    <p:sldId id="261" r:id="rId5"/>
    <p:sldId id="256" r:id="rId6"/>
    <p:sldId id="267" r:id="rId7"/>
    <p:sldId id="263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2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2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3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4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03/05/2015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03/05/2015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03/05/2015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5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03/05/2015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5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03/05/2015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2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03/05/2015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2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B8E9-B168-44C0-A7AD-D5196D277ED9}" type="datetimeFigureOut">
              <a:rPr lang="en-GB" smtClean="0"/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219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35" y="0"/>
            <a:ext cx="9165465" cy="68740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94749" cy="6866912"/>
          </a:xfrm>
        </p:spPr>
      </p:pic>
    </p:spTree>
    <p:extLst>
      <p:ext uri="{BB962C8B-B14F-4D97-AF65-F5344CB8AC3E}">
        <p14:creationId xmlns:p14="http://schemas.microsoft.com/office/powerpoint/2010/main" val="37975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"/>
            <a:ext cx="12192000" cy="6745184"/>
          </a:xfrm>
        </p:spPr>
      </p:pic>
    </p:spTree>
    <p:extLst>
      <p:ext uri="{BB962C8B-B14F-4D97-AF65-F5344CB8AC3E}">
        <p14:creationId xmlns:p14="http://schemas.microsoft.com/office/powerpoint/2010/main" val="14523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784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065"/>
          </a:xfrm>
        </p:spPr>
      </p:pic>
    </p:spTree>
    <p:extLst>
      <p:ext uri="{BB962C8B-B14F-4D97-AF65-F5344CB8AC3E}">
        <p14:creationId xmlns:p14="http://schemas.microsoft.com/office/powerpoint/2010/main" val="3314602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Bugg</dc:creator>
  <cp:lastModifiedBy>Graham</cp:lastModifiedBy>
  <cp:revision>54</cp:revision>
  <dcterms:created xsi:type="dcterms:W3CDTF">2015-01-10T18:39:12Z</dcterms:created>
  <dcterms:modified xsi:type="dcterms:W3CDTF">2015-05-03T20:46:57Z</dcterms:modified>
</cp:coreProperties>
</file>