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60" r:id="rId5"/>
    <p:sldId id="261" r:id="rId6"/>
    <p:sldId id="262" r:id="rId7"/>
    <p:sldId id="264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78" d="100"/>
          <a:sy n="78" d="100"/>
        </p:scale>
        <p:origin x="22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9870-761C-4287-9725-E6E41B61B731}" type="datetimeFigureOut">
              <a:rPr lang="en-GB" smtClean="0"/>
              <a:t>17/05/2015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D916D-E15C-4B26-9AEF-FA52C14512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7395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9870-761C-4287-9725-E6E41B61B731}" type="datetimeFigureOut">
              <a:rPr lang="en-GB" smtClean="0"/>
              <a:t>17/05/2015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D916D-E15C-4B26-9AEF-FA52C14512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3430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9870-761C-4287-9725-E6E41B61B731}" type="datetimeFigureOut">
              <a:rPr lang="en-GB" smtClean="0"/>
              <a:t>17/05/2015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D916D-E15C-4B26-9AEF-FA52C14512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6716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9870-761C-4287-9725-E6E41B61B731}" type="datetimeFigureOut">
              <a:rPr lang="en-GB" smtClean="0"/>
              <a:t>17/05/2015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D916D-E15C-4B26-9AEF-FA52C14512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39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9870-761C-4287-9725-E6E41B61B731}" type="datetimeFigureOut">
              <a:rPr lang="en-GB" smtClean="0"/>
              <a:t>17/05/2015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D916D-E15C-4B26-9AEF-FA52C14512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6460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9870-761C-4287-9725-E6E41B61B731}" type="datetimeFigureOut">
              <a:rPr lang="en-GB" smtClean="0"/>
              <a:t>17/05/2015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D916D-E15C-4B26-9AEF-FA52C14512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2667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9870-761C-4287-9725-E6E41B61B731}" type="datetimeFigureOut">
              <a:rPr lang="en-GB" smtClean="0"/>
              <a:t>17/05/2015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D916D-E15C-4B26-9AEF-FA52C14512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635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9870-761C-4287-9725-E6E41B61B731}" type="datetimeFigureOut">
              <a:rPr lang="en-GB" smtClean="0"/>
              <a:t>17/05/2015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D916D-E15C-4B26-9AEF-FA52C14512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2401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9870-761C-4287-9725-E6E41B61B731}" type="datetimeFigureOut">
              <a:rPr lang="en-GB" smtClean="0"/>
              <a:t>17/05/2015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D916D-E15C-4B26-9AEF-FA52C14512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9241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9870-761C-4287-9725-E6E41B61B731}" type="datetimeFigureOut">
              <a:rPr lang="en-GB" smtClean="0"/>
              <a:t>17/05/2015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D916D-E15C-4B26-9AEF-FA52C14512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0806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9870-761C-4287-9725-E6E41B61B731}" type="datetimeFigureOut">
              <a:rPr lang="en-GB" smtClean="0"/>
              <a:t>17/05/2015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D916D-E15C-4B26-9AEF-FA52C14512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9583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09870-761C-4287-9725-E6E41B61B731}" type="datetimeFigureOut">
              <a:rPr lang="en-GB" smtClean="0"/>
              <a:t>17/05/2015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CD916D-E15C-4B26-9AEF-FA52C14512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2400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3904" cy="6858000"/>
          </a:xfrm>
        </p:spPr>
      </p:pic>
    </p:spTree>
    <p:extLst>
      <p:ext uri="{BB962C8B-B14F-4D97-AF65-F5344CB8AC3E}">
        <p14:creationId xmlns:p14="http://schemas.microsoft.com/office/powerpoint/2010/main" val="1094712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494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7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593" y="0"/>
            <a:ext cx="6676396" cy="6883264"/>
          </a:xfrm>
        </p:spPr>
      </p:pic>
    </p:spTree>
    <p:extLst>
      <p:ext uri="{BB962C8B-B14F-4D97-AF65-F5344CB8AC3E}">
        <p14:creationId xmlns:p14="http://schemas.microsoft.com/office/powerpoint/2010/main" val="3649989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2571162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1913"/>
          </a:xfrm>
        </p:spPr>
      </p:pic>
    </p:spTree>
    <p:extLst>
      <p:ext uri="{BB962C8B-B14F-4D97-AF65-F5344CB8AC3E}">
        <p14:creationId xmlns:p14="http://schemas.microsoft.com/office/powerpoint/2010/main" val="2176539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388" y="-1"/>
            <a:ext cx="9617612" cy="6858001"/>
          </a:xfrm>
        </p:spPr>
      </p:pic>
    </p:spTree>
    <p:extLst>
      <p:ext uri="{BB962C8B-B14F-4D97-AF65-F5344CB8AC3E}">
        <p14:creationId xmlns:p14="http://schemas.microsoft.com/office/powerpoint/2010/main" val="4267683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Let it go cutdown 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108803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458" y="-1"/>
            <a:ext cx="5136881" cy="6858001"/>
          </a:xfrm>
        </p:spPr>
      </p:pic>
      <p:sp>
        <p:nvSpPr>
          <p:cNvPr id="2" name="TextBox 1"/>
          <p:cNvSpPr txBox="1"/>
          <p:nvPr/>
        </p:nvSpPr>
        <p:spPr>
          <a:xfrm>
            <a:off x="1735015" y="1969477"/>
            <a:ext cx="867976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dirty="0" smtClean="0">
                <a:solidFill>
                  <a:schemeClr val="bg1"/>
                </a:solidFill>
              </a:rPr>
              <a:t>Let Go</a:t>
            </a:r>
          </a:p>
          <a:p>
            <a:pPr algn="ctr"/>
            <a:r>
              <a:rPr lang="en-GB" sz="9600" dirty="0" smtClean="0">
                <a:solidFill>
                  <a:schemeClr val="bg1"/>
                </a:solidFill>
              </a:rPr>
              <a:t>&amp; </a:t>
            </a:r>
          </a:p>
          <a:p>
            <a:pPr algn="ctr"/>
            <a:r>
              <a:rPr lang="en-GB" sz="9600" dirty="0" smtClean="0">
                <a:solidFill>
                  <a:schemeClr val="bg1"/>
                </a:solidFill>
              </a:rPr>
              <a:t>Let God</a:t>
            </a:r>
            <a:endParaRPr lang="en-GB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7990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5</Words>
  <Application>Microsoft Office PowerPoint</Application>
  <PresentationFormat>Widescreen</PresentationFormat>
  <Paragraphs>3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Bugg</dc:creator>
  <cp:lastModifiedBy>Graham</cp:lastModifiedBy>
  <cp:revision>10</cp:revision>
  <dcterms:created xsi:type="dcterms:W3CDTF">2015-05-16T13:18:26Z</dcterms:created>
  <dcterms:modified xsi:type="dcterms:W3CDTF">2015-05-17T21:33:10Z</dcterms:modified>
</cp:coreProperties>
</file>