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2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2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3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4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6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0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15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5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2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2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B8E9-B168-44C0-A7AD-D5196D277ED9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8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5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1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0" y="0"/>
            <a:ext cx="12063210" cy="68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0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0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Bugg</dc:creator>
  <cp:lastModifiedBy>Graham</cp:lastModifiedBy>
  <cp:revision>20</cp:revision>
  <dcterms:created xsi:type="dcterms:W3CDTF">2015-01-10T18:39:12Z</dcterms:created>
  <dcterms:modified xsi:type="dcterms:W3CDTF">2015-05-17T21:34:39Z</dcterms:modified>
</cp:coreProperties>
</file>