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8601"/>
    <a:srgbClr val="FB9801"/>
    <a:srgbClr val="EF9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8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8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8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5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13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6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2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76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2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62264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6</cp:revision>
  <dcterms:created xsi:type="dcterms:W3CDTF">2015-05-21T14:53:35Z</dcterms:created>
  <dcterms:modified xsi:type="dcterms:W3CDTF">2015-05-21T16:00:48Z</dcterms:modified>
</cp:coreProperties>
</file>