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8" autoAdjust="0"/>
    <p:restoredTop sz="94660"/>
  </p:normalViewPr>
  <p:slideViewPr>
    <p:cSldViewPr snapToGrid="0">
      <p:cViewPr varScale="1">
        <p:scale>
          <a:sx n="78" d="100"/>
          <a:sy n="78" d="100"/>
        </p:scale>
        <p:origin x="9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0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0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4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82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24/05/2015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853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24/05/2015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36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24/05/2015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827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24/05/2015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20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24/05/2015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44B50-9E7F-41E5-8482-3A005EFCE090}" type="datetimeFigureOut">
              <a:rPr lang="en-GB" smtClean="0"/>
              <a:t>24/05/2015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5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4B50-9E7F-41E5-8482-3A005EFCE090}" type="datetimeFigureOut">
              <a:rPr lang="en-GB" smtClean="0"/>
              <a:t>24/05/2015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2ED3D-A1E3-46FF-A7F8-79CDD0957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7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113" t="35609" r="3098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96948" y="-211015"/>
            <a:ext cx="9495693" cy="7230793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15" y="0"/>
            <a:ext cx="4515728" cy="6868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25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362" r="14453"/>
          <a:stretch/>
        </p:blipFill>
        <p:spPr>
          <a:xfrm>
            <a:off x="-42203" y="0"/>
            <a:ext cx="91862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08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113" t="35609" r="3098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96948" y="-211015"/>
            <a:ext cx="9495693" cy="7230793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633045" y="2111719"/>
            <a:ext cx="7877909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700"/>
              </a:spcAft>
            </a:pPr>
            <a:r>
              <a:rPr lang="en-GB" sz="54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“What has happened to me has served to advance the Gospel.”</a:t>
            </a:r>
          </a:p>
          <a:p>
            <a:pPr algn="ctr"/>
            <a:r>
              <a:rPr lang="en-GB" sz="28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Philippians 2:12</a:t>
            </a:r>
            <a:endParaRPr lang="en-GB" sz="28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0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113" t="35609" r="3098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96948" y="-211015"/>
            <a:ext cx="9495693" cy="7230793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633045" y="1876011"/>
            <a:ext cx="7877909" cy="3105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700"/>
              </a:spcAft>
            </a:pPr>
            <a:r>
              <a:rPr lang="en-GB" sz="54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“It has become clear throughout the    palace guard…”</a:t>
            </a:r>
          </a:p>
          <a:p>
            <a:pPr algn="ctr"/>
            <a:r>
              <a:rPr lang="en-GB" sz="28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Philippians 2:13</a:t>
            </a:r>
            <a:endParaRPr lang="en-GB" sz="28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64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113" t="35609" r="30989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96948" y="-211015"/>
            <a:ext cx="9495693" cy="7230793"/>
          </a:xfrm>
          <a:prstGeom prst="rect">
            <a:avLst/>
          </a:prstGeom>
          <a:solidFill>
            <a:srgbClr val="000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633045" y="1876011"/>
            <a:ext cx="7877909" cy="2764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700"/>
              </a:spcAft>
            </a:pPr>
            <a:r>
              <a:rPr lang="en-GB" sz="54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Joseph</a:t>
            </a:r>
          </a:p>
          <a:p>
            <a:pPr algn="ctr">
              <a:spcAft>
                <a:spcPts val="700"/>
              </a:spcAft>
            </a:pPr>
            <a:r>
              <a:rPr lang="en-GB" sz="54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Jonah</a:t>
            </a:r>
          </a:p>
          <a:p>
            <a:pPr algn="ctr">
              <a:spcAft>
                <a:spcPts val="700"/>
              </a:spcAft>
            </a:pPr>
            <a:r>
              <a:rPr lang="en-GB" sz="54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Jesus</a:t>
            </a:r>
            <a:endParaRPr lang="en-GB" sz="28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033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362" r="14453"/>
          <a:stretch/>
        </p:blipFill>
        <p:spPr>
          <a:xfrm>
            <a:off x="-42203" y="0"/>
            <a:ext cx="918620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6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 by 3 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 by 3 default theme" id="{09710EA4-3293-4286-84ED-B03FEEB1060B}" vid="{831E8217-2D30-48F3-ADAC-2B78396D8C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75</TotalTime>
  <Words>30</Words>
  <Application>Microsoft Office PowerPoint</Application>
  <PresentationFormat>On-screen Show (4:3)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4 by 3 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7</cp:revision>
  <dcterms:created xsi:type="dcterms:W3CDTF">2015-05-24T13:34:01Z</dcterms:created>
  <dcterms:modified xsi:type="dcterms:W3CDTF">2015-05-24T20:34:34Z</dcterms:modified>
</cp:coreProperties>
</file>