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842C-405D-40E9-BB19-EFB3EDE13680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BBA1-5A20-42C6-9A41-DF72B6B7B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9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DDC0-540F-4AF8-A06E-4D09EA8475B1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AE5B-0CE0-4042-8902-8AFC749EA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1C36E-C3A1-4783-9CD9-1C9EA5D7AFF6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D084-8B46-4926-ADE0-A621648B38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7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ABDB-305A-42D7-9C93-577B328830A7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194-87E9-457B-9EA6-133FDEA5DE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4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BFDC-71B7-4A36-90D7-E98FD1DF1829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A5-3934-4A58-BBF2-A38578866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06FAB-8C5C-40D3-A6A4-EB8B0FC4A4DE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6151-7E36-412D-A3EA-6056023C9E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2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6DCDE-49A5-4F1B-9074-D9F116FB66E1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1C8F-90F5-43BA-9C4C-0E9FB7EFB3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982D0-2F7B-4DCF-86AA-476B9BB5B56B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7F26-09AF-4C80-B2B9-D062F5CA2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2F9-1E9B-44A4-94F8-E90BF92AF6AD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353F-6DDE-4B0E-A3C4-B7D4177646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10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1F22-98DA-457D-866D-D554F7BCA87D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A1D0-B95B-4D25-9876-3AE5BE4E76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3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BF4F-D701-43C9-BBE0-5889126903AA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A469-FD67-4F8B-9920-338FCFE3F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3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5E06A-210C-4417-9D79-0AA91C6A5161}" type="datetimeFigureOut">
              <a:rPr lang="en-GB"/>
              <a:pPr>
                <a:defRPr/>
              </a:pPr>
              <a:t>14/06/2015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14D2B-D4E2-4C0A-B810-9ABA592F4A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3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9050"/>
            <a:ext cx="12192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38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642" y="15240"/>
            <a:ext cx="7754714" cy="6827520"/>
          </a:xfrm>
        </p:spPr>
      </p:pic>
    </p:spTree>
    <p:extLst>
      <p:ext uri="{BB962C8B-B14F-4D97-AF65-F5344CB8AC3E}">
        <p14:creationId xmlns:p14="http://schemas.microsoft.com/office/powerpoint/2010/main" val="3161627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23</cp:revision>
  <dcterms:created xsi:type="dcterms:W3CDTF">2015-05-23T12:23:47Z</dcterms:created>
  <dcterms:modified xsi:type="dcterms:W3CDTF">2015-06-14T21:41:52Z</dcterms:modified>
</cp:coreProperties>
</file>