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001"/>
    <a:srgbClr val="E18601"/>
    <a:srgbClr val="FB9801"/>
    <a:srgbClr val="EF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4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2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2015-05-21T14:53:35Z</dcterms:created>
  <dcterms:modified xsi:type="dcterms:W3CDTF">2015-06-20T20:50:09Z</dcterms:modified>
</cp:coreProperties>
</file>