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wmf"/><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71" r:id="rId2"/>
    <p:sldId id="273" r:id="rId3"/>
    <p:sldId id="256" r:id="rId4"/>
    <p:sldId id="257" r:id="rId5"/>
    <p:sldId id="258" r:id="rId6"/>
    <p:sldId id="259" r:id="rId7"/>
    <p:sldId id="260" r:id="rId8"/>
    <p:sldId id="261" r:id="rId9"/>
    <p:sldId id="262" r:id="rId10"/>
    <p:sldId id="263" r:id="rId11"/>
    <p:sldId id="264" r:id="rId12"/>
    <p:sldId id="265" r:id="rId13"/>
    <p:sldId id="266" r:id="rId14"/>
    <p:sldId id="267" r:id="rId15"/>
    <p:sldId id="268" r:id="rId16"/>
    <p:sldId id="269" r:id="rId17"/>
    <p:sldId id="270" r:id="rId18"/>
    <p:sldId id="272" r:id="rId19"/>
    <p:sldId id="275" r:id="rId20"/>
    <p:sldId id="276" r:id="rId21"/>
    <p:sldId id="277" r:id="rId22"/>
  </p:sldIdLst>
  <p:sldSz cx="9144000" cy="6858000" type="screen4x3"/>
  <p:notesSz cx="6858000" cy="9144000"/>
  <p:defaultTextStyle>
    <a:defPPr>
      <a:defRPr lang="en-US"/>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74" d="100"/>
          <a:sy n="74" d="100"/>
        </p:scale>
        <p:origin x="1060" y="44"/>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lvl1pPr>
              <a:defRPr/>
            </a:lvl1pPr>
          </a:lstStyle>
          <a:p>
            <a:pPr>
              <a:defRPr/>
            </a:pPr>
            <a:fld id="{1D24282A-15E3-46BC-8E75-47262F8877FF}" type="datetimeFigureOut">
              <a:rPr lang="en-GB"/>
              <a:pPr>
                <a:defRPr/>
              </a:pPr>
              <a:t>21/06/2015</a:t>
            </a:fld>
            <a:endParaRPr lang="en-GB"/>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pPr>
              <a:defRPr/>
            </a:pPr>
            <a:fld id="{3CC6913C-831B-469C-942E-7055E1A37FA3}" type="slidenum">
              <a:rPr lang="en-GB"/>
              <a:pPr>
                <a:defRPr/>
              </a:pPr>
              <a:t>‹#›</a:t>
            </a:fld>
            <a:endParaRPr lang="en-GB"/>
          </a:p>
        </p:txBody>
      </p:sp>
    </p:spTree>
    <p:extLst>
      <p:ext uri="{BB962C8B-B14F-4D97-AF65-F5344CB8AC3E}">
        <p14:creationId xmlns:p14="http://schemas.microsoft.com/office/powerpoint/2010/main" val="825734351"/>
      </p:ext>
    </p:extLst>
  </p:cSld>
  <p:clrMapOvr>
    <a:masterClrMapping/>
  </p:clrMapOvr>
  <p:transition spd="slow" advClick="0" advTm="11000">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pPr>
              <a:defRPr/>
            </a:pPr>
            <a:fld id="{710C171B-9BA8-42CD-9018-1DB5FCADA526}" type="datetimeFigureOut">
              <a:rPr lang="en-GB"/>
              <a:pPr>
                <a:defRPr/>
              </a:pPr>
              <a:t>21/06/2015</a:t>
            </a:fld>
            <a:endParaRPr lang="en-GB"/>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pPr>
              <a:defRPr/>
            </a:pPr>
            <a:fld id="{FAD2FB8B-36E9-4A59-BCD1-FF5A27224D52}" type="slidenum">
              <a:rPr lang="en-GB"/>
              <a:pPr>
                <a:defRPr/>
              </a:pPr>
              <a:t>‹#›</a:t>
            </a:fld>
            <a:endParaRPr lang="en-GB"/>
          </a:p>
        </p:txBody>
      </p:sp>
    </p:spTree>
    <p:extLst>
      <p:ext uri="{BB962C8B-B14F-4D97-AF65-F5344CB8AC3E}">
        <p14:creationId xmlns:p14="http://schemas.microsoft.com/office/powerpoint/2010/main" val="2370103511"/>
      </p:ext>
    </p:extLst>
  </p:cSld>
  <p:clrMapOvr>
    <a:masterClrMapping/>
  </p:clrMapOvr>
  <p:transition spd="slow" advClick="0" advTm="11000">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pPr>
              <a:defRPr/>
            </a:pPr>
            <a:fld id="{9941B022-13BE-41FA-9F3C-A33450EF3F4D}" type="datetimeFigureOut">
              <a:rPr lang="en-GB"/>
              <a:pPr>
                <a:defRPr/>
              </a:pPr>
              <a:t>21/06/2015</a:t>
            </a:fld>
            <a:endParaRPr lang="en-GB"/>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pPr>
              <a:defRPr/>
            </a:pPr>
            <a:fld id="{11ABEB01-7981-4A32-B7B4-0357B423794D}" type="slidenum">
              <a:rPr lang="en-GB"/>
              <a:pPr>
                <a:defRPr/>
              </a:pPr>
              <a:t>‹#›</a:t>
            </a:fld>
            <a:endParaRPr lang="en-GB"/>
          </a:p>
        </p:txBody>
      </p:sp>
    </p:spTree>
    <p:extLst>
      <p:ext uri="{BB962C8B-B14F-4D97-AF65-F5344CB8AC3E}">
        <p14:creationId xmlns:p14="http://schemas.microsoft.com/office/powerpoint/2010/main" val="150775282"/>
      </p:ext>
    </p:extLst>
  </p:cSld>
  <p:clrMapOvr>
    <a:masterClrMapping/>
  </p:clrMapOvr>
  <p:transition spd="slow" advClick="0" advTm="11000">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pPr>
              <a:defRPr/>
            </a:pPr>
            <a:fld id="{F1DF0BDB-2FC7-42F4-B398-D95F19C718B3}" type="datetimeFigureOut">
              <a:rPr lang="en-GB"/>
              <a:pPr>
                <a:defRPr/>
              </a:pPr>
              <a:t>21/06/2015</a:t>
            </a:fld>
            <a:endParaRPr lang="en-GB"/>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pPr>
              <a:defRPr/>
            </a:pPr>
            <a:fld id="{FDD6C08A-3A3C-4EDE-9F53-DCC015BD3FB0}" type="slidenum">
              <a:rPr lang="en-GB"/>
              <a:pPr>
                <a:defRPr/>
              </a:pPr>
              <a:t>‹#›</a:t>
            </a:fld>
            <a:endParaRPr lang="en-GB"/>
          </a:p>
        </p:txBody>
      </p:sp>
    </p:spTree>
    <p:extLst>
      <p:ext uri="{BB962C8B-B14F-4D97-AF65-F5344CB8AC3E}">
        <p14:creationId xmlns:p14="http://schemas.microsoft.com/office/powerpoint/2010/main" val="1735587628"/>
      </p:ext>
    </p:extLst>
  </p:cSld>
  <p:clrMapOvr>
    <a:masterClrMapping/>
  </p:clrMapOvr>
  <p:transition spd="slow" advClick="0" advTm="11000">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EA2A3D52-6162-40A6-9637-3F698904D2FE}" type="datetimeFigureOut">
              <a:rPr lang="en-GB"/>
              <a:pPr>
                <a:defRPr/>
              </a:pPr>
              <a:t>21/06/2015</a:t>
            </a:fld>
            <a:endParaRPr lang="en-GB"/>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pPr>
              <a:defRPr/>
            </a:pPr>
            <a:fld id="{A0B6B3DD-4588-40B3-A196-C0214E56EA59}" type="slidenum">
              <a:rPr lang="en-GB"/>
              <a:pPr>
                <a:defRPr/>
              </a:pPr>
              <a:t>‹#›</a:t>
            </a:fld>
            <a:endParaRPr lang="en-GB"/>
          </a:p>
        </p:txBody>
      </p:sp>
    </p:spTree>
    <p:extLst>
      <p:ext uri="{BB962C8B-B14F-4D97-AF65-F5344CB8AC3E}">
        <p14:creationId xmlns:p14="http://schemas.microsoft.com/office/powerpoint/2010/main" val="1455599931"/>
      </p:ext>
    </p:extLst>
  </p:cSld>
  <p:clrMapOvr>
    <a:masterClrMapping/>
  </p:clrMapOvr>
  <p:transition spd="slow" advClick="0" advTm="11000">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3"/>
          <p:cNvSpPr>
            <a:spLocks noGrp="1"/>
          </p:cNvSpPr>
          <p:nvPr>
            <p:ph type="dt" sz="half" idx="10"/>
          </p:nvPr>
        </p:nvSpPr>
        <p:spPr/>
        <p:txBody>
          <a:bodyPr/>
          <a:lstStyle>
            <a:lvl1pPr>
              <a:defRPr/>
            </a:lvl1pPr>
          </a:lstStyle>
          <a:p>
            <a:pPr>
              <a:defRPr/>
            </a:pPr>
            <a:fld id="{4DC5094D-504D-4B8A-B9A3-A2A565E7560F}" type="datetimeFigureOut">
              <a:rPr lang="en-GB"/>
              <a:pPr>
                <a:defRPr/>
              </a:pPr>
              <a:t>21/06/2015</a:t>
            </a:fld>
            <a:endParaRPr lang="en-GB"/>
          </a:p>
        </p:txBody>
      </p:sp>
      <p:sp>
        <p:nvSpPr>
          <p:cNvPr id="6" name="Footer Placeholder 4"/>
          <p:cNvSpPr>
            <a:spLocks noGrp="1"/>
          </p:cNvSpPr>
          <p:nvPr>
            <p:ph type="ftr" sz="quarter" idx="11"/>
          </p:nvPr>
        </p:nvSpPr>
        <p:spPr/>
        <p:txBody>
          <a:bodyPr/>
          <a:lstStyle>
            <a:lvl1pPr>
              <a:defRPr/>
            </a:lvl1pPr>
          </a:lstStyle>
          <a:p>
            <a:pPr>
              <a:defRPr/>
            </a:pPr>
            <a:endParaRPr lang="en-GB"/>
          </a:p>
        </p:txBody>
      </p:sp>
      <p:sp>
        <p:nvSpPr>
          <p:cNvPr id="7" name="Slide Number Placeholder 5"/>
          <p:cNvSpPr>
            <a:spLocks noGrp="1"/>
          </p:cNvSpPr>
          <p:nvPr>
            <p:ph type="sldNum" sz="quarter" idx="12"/>
          </p:nvPr>
        </p:nvSpPr>
        <p:spPr/>
        <p:txBody>
          <a:bodyPr/>
          <a:lstStyle>
            <a:lvl1pPr>
              <a:defRPr/>
            </a:lvl1pPr>
          </a:lstStyle>
          <a:p>
            <a:pPr>
              <a:defRPr/>
            </a:pPr>
            <a:fld id="{4C194681-2429-4117-87CA-6104FAE82BF2}" type="slidenum">
              <a:rPr lang="en-GB"/>
              <a:pPr>
                <a:defRPr/>
              </a:pPr>
              <a:t>‹#›</a:t>
            </a:fld>
            <a:endParaRPr lang="en-GB"/>
          </a:p>
        </p:txBody>
      </p:sp>
    </p:spTree>
    <p:extLst>
      <p:ext uri="{BB962C8B-B14F-4D97-AF65-F5344CB8AC3E}">
        <p14:creationId xmlns:p14="http://schemas.microsoft.com/office/powerpoint/2010/main" val="365957471"/>
      </p:ext>
    </p:extLst>
  </p:cSld>
  <p:clrMapOvr>
    <a:masterClrMapping/>
  </p:clrMapOvr>
  <p:transition spd="slow" advClick="0" advTm="11000">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3"/>
          <p:cNvSpPr>
            <a:spLocks noGrp="1"/>
          </p:cNvSpPr>
          <p:nvPr>
            <p:ph type="dt" sz="half" idx="10"/>
          </p:nvPr>
        </p:nvSpPr>
        <p:spPr/>
        <p:txBody>
          <a:bodyPr/>
          <a:lstStyle>
            <a:lvl1pPr>
              <a:defRPr/>
            </a:lvl1pPr>
          </a:lstStyle>
          <a:p>
            <a:pPr>
              <a:defRPr/>
            </a:pPr>
            <a:fld id="{57F8BE34-2BD7-4973-88EC-293CBF548D0E}" type="datetimeFigureOut">
              <a:rPr lang="en-GB"/>
              <a:pPr>
                <a:defRPr/>
              </a:pPr>
              <a:t>21/06/2015</a:t>
            </a:fld>
            <a:endParaRPr lang="en-GB"/>
          </a:p>
        </p:txBody>
      </p:sp>
      <p:sp>
        <p:nvSpPr>
          <p:cNvPr id="8" name="Footer Placeholder 4"/>
          <p:cNvSpPr>
            <a:spLocks noGrp="1"/>
          </p:cNvSpPr>
          <p:nvPr>
            <p:ph type="ftr" sz="quarter" idx="11"/>
          </p:nvPr>
        </p:nvSpPr>
        <p:spPr/>
        <p:txBody>
          <a:bodyPr/>
          <a:lstStyle>
            <a:lvl1pPr>
              <a:defRPr/>
            </a:lvl1pPr>
          </a:lstStyle>
          <a:p>
            <a:pPr>
              <a:defRPr/>
            </a:pPr>
            <a:endParaRPr lang="en-GB"/>
          </a:p>
        </p:txBody>
      </p:sp>
      <p:sp>
        <p:nvSpPr>
          <p:cNvPr id="9" name="Slide Number Placeholder 5"/>
          <p:cNvSpPr>
            <a:spLocks noGrp="1"/>
          </p:cNvSpPr>
          <p:nvPr>
            <p:ph type="sldNum" sz="quarter" idx="12"/>
          </p:nvPr>
        </p:nvSpPr>
        <p:spPr/>
        <p:txBody>
          <a:bodyPr/>
          <a:lstStyle>
            <a:lvl1pPr>
              <a:defRPr/>
            </a:lvl1pPr>
          </a:lstStyle>
          <a:p>
            <a:pPr>
              <a:defRPr/>
            </a:pPr>
            <a:fld id="{13C57CA0-0E07-4BBC-A721-512FD4DE965D}" type="slidenum">
              <a:rPr lang="en-GB"/>
              <a:pPr>
                <a:defRPr/>
              </a:pPr>
              <a:t>‹#›</a:t>
            </a:fld>
            <a:endParaRPr lang="en-GB"/>
          </a:p>
        </p:txBody>
      </p:sp>
    </p:spTree>
    <p:extLst>
      <p:ext uri="{BB962C8B-B14F-4D97-AF65-F5344CB8AC3E}">
        <p14:creationId xmlns:p14="http://schemas.microsoft.com/office/powerpoint/2010/main" val="4171479633"/>
      </p:ext>
    </p:extLst>
  </p:cSld>
  <p:clrMapOvr>
    <a:masterClrMapping/>
  </p:clrMapOvr>
  <p:transition spd="slow" advClick="0" advTm="11000">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3"/>
          <p:cNvSpPr>
            <a:spLocks noGrp="1"/>
          </p:cNvSpPr>
          <p:nvPr>
            <p:ph type="dt" sz="half" idx="10"/>
          </p:nvPr>
        </p:nvSpPr>
        <p:spPr/>
        <p:txBody>
          <a:bodyPr/>
          <a:lstStyle>
            <a:lvl1pPr>
              <a:defRPr/>
            </a:lvl1pPr>
          </a:lstStyle>
          <a:p>
            <a:pPr>
              <a:defRPr/>
            </a:pPr>
            <a:fld id="{E6CE0A5E-1683-4C7A-B526-31AFEDDD0FBE}" type="datetimeFigureOut">
              <a:rPr lang="en-GB"/>
              <a:pPr>
                <a:defRPr/>
              </a:pPr>
              <a:t>21/06/2015</a:t>
            </a:fld>
            <a:endParaRPr lang="en-GB"/>
          </a:p>
        </p:txBody>
      </p:sp>
      <p:sp>
        <p:nvSpPr>
          <p:cNvPr id="4" name="Footer Placeholder 4"/>
          <p:cNvSpPr>
            <a:spLocks noGrp="1"/>
          </p:cNvSpPr>
          <p:nvPr>
            <p:ph type="ftr" sz="quarter" idx="11"/>
          </p:nvPr>
        </p:nvSpPr>
        <p:spPr/>
        <p:txBody>
          <a:bodyPr/>
          <a:lstStyle>
            <a:lvl1pPr>
              <a:defRPr/>
            </a:lvl1pPr>
          </a:lstStyle>
          <a:p>
            <a:pPr>
              <a:defRPr/>
            </a:pPr>
            <a:endParaRPr lang="en-GB"/>
          </a:p>
        </p:txBody>
      </p:sp>
      <p:sp>
        <p:nvSpPr>
          <p:cNvPr id="5" name="Slide Number Placeholder 5"/>
          <p:cNvSpPr>
            <a:spLocks noGrp="1"/>
          </p:cNvSpPr>
          <p:nvPr>
            <p:ph type="sldNum" sz="quarter" idx="12"/>
          </p:nvPr>
        </p:nvSpPr>
        <p:spPr/>
        <p:txBody>
          <a:bodyPr/>
          <a:lstStyle>
            <a:lvl1pPr>
              <a:defRPr/>
            </a:lvl1pPr>
          </a:lstStyle>
          <a:p>
            <a:pPr>
              <a:defRPr/>
            </a:pPr>
            <a:fld id="{AE13DA43-2796-4A9D-ADED-4CE55347B4EA}" type="slidenum">
              <a:rPr lang="en-GB"/>
              <a:pPr>
                <a:defRPr/>
              </a:pPr>
              <a:t>‹#›</a:t>
            </a:fld>
            <a:endParaRPr lang="en-GB"/>
          </a:p>
        </p:txBody>
      </p:sp>
    </p:spTree>
    <p:extLst>
      <p:ext uri="{BB962C8B-B14F-4D97-AF65-F5344CB8AC3E}">
        <p14:creationId xmlns:p14="http://schemas.microsoft.com/office/powerpoint/2010/main" val="1571979231"/>
      </p:ext>
    </p:extLst>
  </p:cSld>
  <p:clrMapOvr>
    <a:masterClrMapping/>
  </p:clrMapOvr>
  <p:transition spd="slow" advClick="0" advTm="11000">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32FF1B77-B048-4DC3-B8E9-F2EBAEB5B290}" type="datetimeFigureOut">
              <a:rPr lang="en-GB"/>
              <a:pPr>
                <a:defRPr/>
              </a:pPr>
              <a:t>21/06/2015</a:t>
            </a:fld>
            <a:endParaRPr lang="en-GB"/>
          </a:p>
        </p:txBody>
      </p:sp>
      <p:sp>
        <p:nvSpPr>
          <p:cNvPr id="3" name="Footer Placeholder 4"/>
          <p:cNvSpPr>
            <a:spLocks noGrp="1"/>
          </p:cNvSpPr>
          <p:nvPr>
            <p:ph type="ftr" sz="quarter" idx="11"/>
          </p:nvPr>
        </p:nvSpPr>
        <p:spPr/>
        <p:txBody>
          <a:bodyPr/>
          <a:lstStyle>
            <a:lvl1pPr>
              <a:defRPr/>
            </a:lvl1pPr>
          </a:lstStyle>
          <a:p>
            <a:pPr>
              <a:defRPr/>
            </a:pPr>
            <a:endParaRPr lang="en-GB"/>
          </a:p>
        </p:txBody>
      </p:sp>
      <p:sp>
        <p:nvSpPr>
          <p:cNvPr id="4" name="Slide Number Placeholder 5"/>
          <p:cNvSpPr>
            <a:spLocks noGrp="1"/>
          </p:cNvSpPr>
          <p:nvPr>
            <p:ph type="sldNum" sz="quarter" idx="12"/>
          </p:nvPr>
        </p:nvSpPr>
        <p:spPr/>
        <p:txBody>
          <a:bodyPr/>
          <a:lstStyle>
            <a:lvl1pPr>
              <a:defRPr/>
            </a:lvl1pPr>
          </a:lstStyle>
          <a:p>
            <a:pPr>
              <a:defRPr/>
            </a:pPr>
            <a:fld id="{02D40002-F63B-4197-B80A-C0B941884AC8}" type="slidenum">
              <a:rPr lang="en-GB"/>
              <a:pPr>
                <a:defRPr/>
              </a:pPr>
              <a:t>‹#›</a:t>
            </a:fld>
            <a:endParaRPr lang="en-GB"/>
          </a:p>
        </p:txBody>
      </p:sp>
    </p:spTree>
    <p:extLst>
      <p:ext uri="{BB962C8B-B14F-4D97-AF65-F5344CB8AC3E}">
        <p14:creationId xmlns:p14="http://schemas.microsoft.com/office/powerpoint/2010/main" val="3631113810"/>
      </p:ext>
    </p:extLst>
  </p:cSld>
  <p:clrMapOvr>
    <a:masterClrMapping/>
  </p:clrMapOvr>
  <p:transition spd="slow" advClick="0" advTm="11000">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1B78F5A3-AD16-4E56-B841-B79FE1089857}" type="datetimeFigureOut">
              <a:rPr lang="en-GB"/>
              <a:pPr>
                <a:defRPr/>
              </a:pPr>
              <a:t>21/06/2015</a:t>
            </a:fld>
            <a:endParaRPr lang="en-GB"/>
          </a:p>
        </p:txBody>
      </p:sp>
      <p:sp>
        <p:nvSpPr>
          <p:cNvPr id="6" name="Footer Placeholder 4"/>
          <p:cNvSpPr>
            <a:spLocks noGrp="1"/>
          </p:cNvSpPr>
          <p:nvPr>
            <p:ph type="ftr" sz="quarter" idx="11"/>
          </p:nvPr>
        </p:nvSpPr>
        <p:spPr/>
        <p:txBody>
          <a:bodyPr/>
          <a:lstStyle>
            <a:lvl1pPr>
              <a:defRPr/>
            </a:lvl1pPr>
          </a:lstStyle>
          <a:p>
            <a:pPr>
              <a:defRPr/>
            </a:pPr>
            <a:endParaRPr lang="en-GB"/>
          </a:p>
        </p:txBody>
      </p:sp>
      <p:sp>
        <p:nvSpPr>
          <p:cNvPr id="7" name="Slide Number Placeholder 5"/>
          <p:cNvSpPr>
            <a:spLocks noGrp="1"/>
          </p:cNvSpPr>
          <p:nvPr>
            <p:ph type="sldNum" sz="quarter" idx="12"/>
          </p:nvPr>
        </p:nvSpPr>
        <p:spPr/>
        <p:txBody>
          <a:bodyPr/>
          <a:lstStyle>
            <a:lvl1pPr>
              <a:defRPr/>
            </a:lvl1pPr>
          </a:lstStyle>
          <a:p>
            <a:pPr>
              <a:defRPr/>
            </a:pPr>
            <a:fld id="{A9D82D6E-5FAD-4A7F-BB92-BA08D05F7374}" type="slidenum">
              <a:rPr lang="en-GB"/>
              <a:pPr>
                <a:defRPr/>
              </a:pPr>
              <a:t>‹#›</a:t>
            </a:fld>
            <a:endParaRPr lang="en-GB"/>
          </a:p>
        </p:txBody>
      </p:sp>
    </p:spTree>
    <p:extLst>
      <p:ext uri="{BB962C8B-B14F-4D97-AF65-F5344CB8AC3E}">
        <p14:creationId xmlns:p14="http://schemas.microsoft.com/office/powerpoint/2010/main" val="3865514109"/>
      </p:ext>
    </p:extLst>
  </p:cSld>
  <p:clrMapOvr>
    <a:masterClrMapping/>
  </p:clrMapOvr>
  <p:transition spd="slow" advClick="0" advTm="11000">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152D826E-35B0-4515-BAF0-5E19309AD980}" type="datetimeFigureOut">
              <a:rPr lang="en-GB"/>
              <a:pPr>
                <a:defRPr/>
              </a:pPr>
              <a:t>21/06/2015</a:t>
            </a:fld>
            <a:endParaRPr lang="en-GB"/>
          </a:p>
        </p:txBody>
      </p:sp>
      <p:sp>
        <p:nvSpPr>
          <p:cNvPr id="6" name="Footer Placeholder 4"/>
          <p:cNvSpPr>
            <a:spLocks noGrp="1"/>
          </p:cNvSpPr>
          <p:nvPr>
            <p:ph type="ftr" sz="quarter" idx="11"/>
          </p:nvPr>
        </p:nvSpPr>
        <p:spPr/>
        <p:txBody>
          <a:bodyPr/>
          <a:lstStyle>
            <a:lvl1pPr>
              <a:defRPr/>
            </a:lvl1pPr>
          </a:lstStyle>
          <a:p>
            <a:pPr>
              <a:defRPr/>
            </a:pPr>
            <a:endParaRPr lang="en-GB"/>
          </a:p>
        </p:txBody>
      </p:sp>
      <p:sp>
        <p:nvSpPr>
          <p:cNvPr id="7" name="Slide Number Placeholder 5"/>
          <p:cNvSpPr>
            <a:spLocks noGrp="1"/>
          </p:cNvSpPr>
          <p:nvPr>
            <p:ph type="sldNum" sz="quarter" idx="12"/>
          </p:nvPr>
        </p:nvSpPr>
        <p:spPr/>
        <p:txBody>
          <a:bodyPr/>
          <a:lstStyle>
            <a:lvl1pPr>
              <a:defRPr/>
            </a:lvl1pPr>
          </a:lstStyle>
          <a:p>
            <a:pPr>
              <a:defRPr/>
            </a:pPr>
            <a:fld id="{07299F56-90DF-4D33-90BA-9C5AA2CC9A95}" type="slidenum">
              <a:rPr lang="en-GB"/>
              <a:pPr>
                <a:defRPr/>
              </a:pPr>
              <a:t>‹#›</a:t>
            </a:fld>
            <a:endParaRPr lang="en-GB"/>
          </a:p>
        </p:txBody>
      </p:sp>
    </p:spTree>
    <p:extLst>
      <p:ext uri="{BB962C8B-B14F-4D97-AF65-F5344CB8AC3E}">
        <p14:creationId xmlns:p14="http://schemas.microsoft.com/office/powerpoint/2010/main" val="3763924554"/>
      </p:ext>
    </p:extLst>
  </p:cSld>
  <p:clrMapOvr>
    <a:masterClrMapping/>
  </p:clrMapOvr>
  <p:transition spd="slow" advClick="0" advTm="11000">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endParaRPr lang="en-GB" altLang="en-US" smtClean="0"/>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endParaRPr lang="en-GB" altLang="en-US" smtClean="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defRPr>
            </a:lvl1pPr>
          </a:lstStyle>
          <a:p>
            <a:pPr>
              <a:defRPr/>
            </a:pPr>
            <a:fld id="{C3E984EE-0510-41FC-95C4-89A6AC26577B}" type="datetimeFigureOut">
              <a:rPr lang="en-GB"/>
              <a:pPr>
                <a:defRPr/>
              </a:pPr>
              <a:t>21/06/2015</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defRPr>
            </a:lvl1pPr>
          </a:lstStyle>
          <a:p>
            <a:pPr>
              <a:defRPr/>
            </a:pPr>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eaLnBrk="1" fontAlgn="auto" hangingPunct="1">
              <a:spcBef>
                <a:spcPts val="0"/>
              </a:spcBef>
              <a:spcAft>
                <a:spcPts val="0"/>
              </a:spcAft>
              <a:defRPr sz="1200">
                <a:solidFill>
                  <a:schemeClr val="tx1">
                    <a:tint val="75000"/>
                  </a:schemeClr>
                </a:solidFill>
                <a:latin typeface="+mn-lt"/>
              </a:defRPr>
            </a:lvl1pPr>
          </a:lstStyle>
          <a:p>
            <a:pPr>
              <a:defRPr/>
            </a:pPr>
            <a:fld id="{26F4B880-B7A4-4664-9F57-CFD0376E5575}" type="slidenum">
              <a:rPr lang="en-GB"/>
              <a:pPr>
                <a:defRPr/>
              </a:pPr>
              <a:t>‹#›</a:t>
            </a:fld>
            <a:endParaRPr lang="en-GB"/>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spd="slow" advClick="0" advTm="11000">
    <p:fade/>
  </p:transition>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anose="020F0502020204030204" pitchFamily="34" charset="0"/>
        </a:defRPr>
      </a:lvl2pPr>
      <a:lvl3pPr algn="ctr" rtl="0" eaLnBrk="0" fontAlgn="base" hangingPunct="0">
        <a:spcBef>
          <a:spcPct val="0"/>
        </a:spcBef>
        <a:spcAft>
          <a:spcPct val="0"/>
        </a:spcAft>
        <a:defRPr sz="4400">
          <a:solidFill>
            <a:schemeClr val="tx1"/>
          </a:solidFill>
          <a:latin typeface="Calibri" panose="020F0502020204030204" pitchFamily="34" charset="0"/>
        </a:defRPr>
      </a:lvl3pPr>
      <a:lvl4pPr algn="ctr" rtl="0" eaLnBrk="0" fontAlgn="base" hangingPunct="0">
        <a:spcBef>
          <a:spcPct val="0"/>
        </a:spcBef>
        <a:spcAft>
          <a:spcPct val="0"/>
        </a:spcAft>
        <a:defRPr sz="4400">
          <a:solidFill>
            <a:schemeClr val="tx1"/>
          </a:solidFill>
          <a:latin typeface="Calibri" panose="020F0502020204030204" pitchFamily="34" charset="0"/>
        </a:defRPr>
      </a:lvl4pPr>
      <a:lvl5pPr algn="ctr" rtl="0" eaLnBrk="0" fontAlgn="base" hangingPunct="0">
        <a:spcBef>
          <a:spcPct val="0"/>
        </a:spcBef>
        <a:spcAft>
          <a:spcPct val="0"/>
        </a:spcAft>
        <a:defRPr sz="4400">
          <a:solidFill>
            <a:schemeClr val="tx1"/>
          </a:solidFill>
          <a:latin typeface="Calibri" panose="020F0502020204030204" pitchFamily="34" charset="0"/>
        </a:defRPr>
      </a:lvl5pPr>
      <a:lvl6pPr marL="457200" algn="ctr" rtl="0" fontAlgn="base">
        <a:spcBef>
          <a:spcPct val="0"/>
        </a:spcBef>
        <a:spcAft>
          <a:spcPct val="0"/>
        </a:spcAft>
        <a:defRPr sz="4400">
          <a:solidFill>
            <a:schemeClr val="tx1"/>
          </a:solidFill>
          <a:latin typeface="Calibri" panose="020F0502020204030204" pitchFamily="34" charset="0"/>
        </a:defRPr>
      </a:lvl6pPr>
      <a:lvl7pPr marL="914400" algn="ctr" rtl="0" fontAlgn="base">
        <a:spcBef>
          <a:spcPct val="0"/>
        </a:spcBef>
        <a:spcAft>
          <a:spcPct val="0"/>
        </a:spcAft>
        <a:defRPr sz="4400">
          <a:solidFill>
            <a:schemeClr val="tx1"/>
          </a:solidFill>
          <a:latin typeface="Calibri" panose="020F0502020204030204" pitchFamily="34" charset="0"/>
        </a:defRPr>
      </a:lvl7pPr>
      <a:lvl8pPr marL="1371600" algn="ctr" rtl="0" fontAlgn="base">
        <a:spcBef>
          <a:spcPct val="0"/>
        </a:spcBef>
        <a:spcAft>
          <a:spcPct val="0"/>
        </a:spcAft>
        <a:defRPr sz="4400">
          <a:solidFill>
            <a:schemeClr val="tx1"/>
          </a:solidFill>
          <a:latin typeface="Calibri" panose="020F0502020204030204" pitchFamily="34" charset="0"/>
        </a:defRPr>
      </a:lvl8pPr>
      <a:lvl9pPr marL="1828800" algn="ctr" rtl="0" fontAlgn="base">
        <a:spcBef>
          <a:spcPct val="0"/>
        </a:spcBef>
        <a:spcAft>
          <a:spcPct val="0"/>
        </a:spcAft>
        <a:defRPr sz="4400">
          <a:solidFill>
            <a:schemeClr val="tx1"/>
          </a:solidFill>
          <a:latin typeface="Calibri" panose="020F0502020204030204"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1.xml"/><Relationship Id="rId1" Type="http://schemas.openxmlformats.org/officeDocument/2006/relationships/audio" Target="file:///C:\Users\TabsSanctuary\Desktop\PowerPoints%20and%20Notices\09Ix.Nimrod.mp3" TargetMode="Externa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Title 1"/>
          <p:cNvSpPr>
            <a:spLocks noGrp="1"/>
          </p:cNvSpPr>
          <p:nvPr>
            <p:ph type="ctrTitle"/>
          </p:nvPr>
        </p:nvSpPr>
        <p:spPr/>
        <p:txBody>
          <a:bodyPr/>
          <a:lstStyle/>
          <a:p>
            <a:pPr eaLnBrk="1" hangingPunct="1"/>
            <a:r>
              <a:rPr lang="en-US" altLang="en-US" smtClean="0"/>
              <a:t>Humbly Imitating the Greatest</a:t>
            </a:r>
          </a:p>
        </p:txBody>
      </p:sp>
      <p:sp>
        <p:nvSpPr>
          <p:cNvPr id="3" name="Content Placeholder 2"/>
          <p:cNvSpPr>
            <a:spLocks noGrp="1"/>
          </p:cNvSpPr>
          <p:nvPr>
            <p:ph type="subTitle" idx="1"/>
          </p:nvPr>
        </p:nvSpPr>
        <p:spPr/>
        <p:txBody>
          <a:bodyPr rtlCol="0">
            <a:normAutofit/>
          </a:bodyPr>
          <a:lstStyle/>
          <a:p>
            <a:pPr eaLnBrk="1" fontAlgn="auto" hangingPunct="1">
              <a:spcAft>
                <a:spcPts val="0"/>
              </a:spcAft>
              <a:defRPr/>
            </a:pPr>
            <a:r>
              <a:rPr lang="en-US" dirty="0" smtClean="0"/>
              <a:t>Philippians 2:1-11</a:t>
            </a:r>
            <a:endParaRPr lang="en-US" dirty="0"/>
          </a:p>
        </p:txBody>
      </p:sp>
    </p:spTree>
  </p:cSld>
  <p:clrMapOvr>
    <a:masterClrMapping/>
  </p:clrMapOvr>
  <p:transition spd="slow">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1" descr="sunrise.jpg"/>
          <p:cNvPicPr>
            <a:picLocks noChangeAspect="1"/>
          </p:cNvPicPr>
          <p:nvPr/>
        </p:nvPicPr>
        <p:blipFill>
          <a:blip r:embed="rId2">
            <a:extLst>
              <a:ext uri="{28A0092B-C50C-407E-A947-70E740481C1C}">
                <a14:useLocalDpi xmlns:a14="http://schemas.microsoft.com/office/drawing/2010/main" val="0"/>
              </a:ext>
            </a:extLst>
          </a:blip>
          <a:srcRect r="8080"/>
          <a:stretch>
            <a:fillRect/>
          </a:stretch>
        </p:blipFill>
        <p:spPr bwMode="auto">
          <a:xfrm>
            <a:off x="900113" y="0"/>
            <a:ext cx="7775575" cy="5272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67" name="Rectangle 2"/>
          <p:cNvSpPr>
            <a:spLocks noChangeArrowheads="1"/>
          </p:cNvSpPr>
          <p:nvPr/>
        </p:nvSpPr>
        <p:spPr bwMode="auto">
          <a:xfrm>
            <a:off x="250825" y="5103813"/>
            <a:ext cx="8569325" cy="1754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GB" altLang="en-US" sz="3600"/>
              <a:t>He came as a witness to testify concerning that light, so that through him all might believe</a:t>
            </a:r>
          </a:p>
        </p:txBody>
      </p:sp>
    </p:spTree>
  </p:cSld>
  <p:clrMapOvr>
    <a:masterClrMapping/>
  </p:clrMapOvr>
  <p:transition spd="slow" advClick="0" advTm="11000">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1" descr="lighthouse.jpg"/>
          <p:cNvPicPr>
            <a:picLocks noChangeAspect="1"/>
          </p:cNvPicPr>
          <p:nvPr/>
        </p:nvPicPr>
        <p:blipFill>
          <a:blip r:embed="rId2">
            <a:extLst>
              <a:ext uri="{28A0092B-C50C-407E-A947-70E740481C1C}">
                <a14:useLocalDpi xmlns:a14="http://schemas.microsoft.com/office/drawing/2010/main" val="0"/>
              </a:ext>
            </a:extLst>
          </a:blip>
          <a:srcRect r="3265" b="12820"/>
          <a:stretch>
            <a:fillRect/>
          </a:stretch>
        </p:blipFill>
        <p:spPr bwMode="auto">
          <a:xfrm>
            <a:off x="1042988" y="188913"/>
            <a:ext cx="7250112" cy="4348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291" name="Rectangle 2"/>
          <p:cNvSpPr>
            <a:spLocks noChangeArrowheads="1"/>
          </p:cNvSpPr>
          <p:nvPr/>
        </p:nvSpPr>
        <p:spPr bwMode="auto">
          <a:xfrm>
            <a:off x="684213" y="5300663"/>
            <a:ext cx="7991475"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GB" altLang="en-US" sz="3600"/>
              <a:t>He himself was not the light; he came only as a witness to the light</a:t>
            </a:r>
          </a:p>
        </p:txBody>
      </p:sp>
    </p:spTree>
  </p:cSld>
  <p:clrMapOvr>
    <a:masterClrMapping/>
  </p:clrMapOvr>
  <p:transition spd="slow" advClick="0" advTm="11000">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1" descr="weather 1.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331913" y="188913"/>
            <a:ext cx="6410325" cy="3205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15" name="Rectangle 2"/>
          <p:cNvSpPr>
            <a:spLocks noChangeArrowheads="1"/>
          </p:cNvSpPr>
          <p:nvPr/>
        </p:nvSpPr>
        <p:spPr bwMode="auto">
          <a:xfrm>
            <a:off x="2339975" y="4149725"/>
            <a:ext cx="4572000" cy="1754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GB" altLang="en-US" sz="3600"/>
              <a:t>The true light that gives light to everyone was coming into the world</a:t>
            </a:r>
          </a:p>
        </p:txBody>
      </p:sp>
    </p:spTree>
  </p:cSld>
  <p:clrMapOvr>
    <a:masterClrMapping/>
  </p:clrMapOvr>
  <p:transition spd="slow" advClick="0" advTm="11000">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1" descr="weather 2.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84213" y="188913"/>
            <a:ext cx="6911975" cy="425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39" name="Rectangle 2"/>
          <p:cNvSpPr>
            <a:spLocks noChangeArrowheads="1"/>
          </p:cNvSpPr>
          <p:nvPr/>
        </p:nvSpPr>
        <p:spPr bwMode="auto">
          <a:xfrm>
            <a:off x="395288" y="4797425"/>
            <a:ext cx="8280400" cy="1754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GB" altLang="en-US" sz="3600"/>
              <a:t>He was in the world, and though the world was made through him, the world did not recognize him</a:t>
            </a:r>
          </a:p>
        </p:txBody>
      </p:sp>
    </p:spTree>
  </p:cSld>
  <p:clrMapOvr>
    <a:masterClrMapping/>
  </p:clrMapOvr>
  <p:transition spd="slow" advClick="0" advTm="11000">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1" descr="pengiun.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31788" y="333375"/>
            <a:ext cx="9728201" cy="2414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63" name="Rectangle 2"/>
          <p:cNvSpPr>
            <a:spLocks noChangeArrowheads="1"/>
          </p:cNvSpPr>
          <p:nvPr/>
        </p:nvSpPr>
        <p:spPr bwMode="auto">
          <a:xfrm>
            <a:off x="2339975" y="3284538"/>
            <a:ext cx="4572000" cy="2308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GB" altLang="en-US" sz="3600"/>
              <a:t>He came to that which was his own, but his own did not receive him</a:t>
            </a:r>
          </a:p>
        </p:txBody>
      </p:sp>
    </p:spTree>
  </p:cSld>
  <p:clrMapOvr>
    <a:masterClrMapping/>
  </p:clrMapOvr>
  <p:transition spd="slow" advClick="0" advTm="11000">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1" descr="flower.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979613" y="260350"/>
            <a:ext cx="4651375" cy="3725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387" name="Rectangle 2"/>
          <p:cNvSpPr>
            <a:spLocks noChangeArrowheads="1"/>
          </p:cNvSpPr>
          <p:nvPr/>
        </p:nvSpPr>
        <p:spPr bwMode="auto">
          <a:xfrm>
            <a:off x="827088" y="4437063"/>
            <a:ext cx="7561262" cy="1754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GB" altLang="en-US" sz="3600"/>
              <a:t>Yet to all who did receive him, to those who believed in his name, he gave the right to become children of God—</a:t>
            </a:r>
          </a:p>
        </p:txBody>
      </p:sp>
    </p:spTree>
  </p:cSld>
  <p:clrMapOvr>
    <a:masterClrMapping/>
  </p:clrMapOvr>
  <p:transition spd="slow" advClick="0" advTm="11000">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1" descr="baby.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116013" y="333375"/>
            <a:ext cx="6551612" cy="4083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11" name="Rectangle 2"/>
          <p:cNvSpPr>
            <a:spLocks noChangeArrowheads="1"/>
          </p:cNvSpPr>
          <p:nvPr/>
        </p:nvSpPr>
        <p:spPr bwMode="auto">
          <a:xfrm>
            <a:off x="395288" y="4797425"/>
            <a:ext cx="8280400" cy="1754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GB" altLang="en-US" sz="3600"/>
              <a:t>children born not of natural descent, nor of human decision or a husband’s will, but born of God</a:t>
            </a:r>
          </a:p>
        </p:txBody>
      </p:sp>
    </p:spTree>
  </p:cSld>
  <p:clrMapOvr>
    <a:masterClrMapping/>
  </p:clrMapOvr>
  <p:transition spd="slow" advClick="0" advTm="11000">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1" descr="hubble 6.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55650" y="0"/>
            <a:ext cx="7473950" cy="4670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35" name="Rectangle 2"/>
          <p:cNvSpPr>
            <a:spLocks noChangeArrowheads="1"/>
          </p:cNvSpPr>
          <p:nvPr/>
        </p:nvSpPr>
        <p:spPr bwMode="auto">
          <a:xfrm>
            <a:off x="0" y="4549775"/>
            <a:ext cx="9144000" cy="2308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GB" altLang="en-US" sz="3600"/>
              <a:t>The Word became flesh and made his dwelling among us. We have seen his glory, the glory of the one and only Son, who came from the Father, full of grace and truth</a:t>
            </a:r>
          </a:p>
        </p:txBody>
      </p:sp>
    </p:spTree>
  </p:cSld>
  <p:clrMapOvr>
    <a:masterClrMapping/>
  </p:clrMapOvr>
  <p:transition spd="slow" advClick="0">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lighthouse storm.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130300" y="0"/>
            <a:ext cx="686752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advClick="0" advTm="11000">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1" descr="lighthouse calm.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advClick="0" advTm="11000">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p:txBody>
          <a:bodyPr/>
          <a:lstStyle/>
          <a:p>
            <a:pPr eaLnBrk="1" hangingPunct="1"/>
            <a:endParaRPr lang="en-US" altLang="en-US" smtClean="0"/>
          </a:p>
        </p:txBody>
      </p:sp>
      <p:pic>
        <p:nvPicPr>
          <p:cNvPr id="3075" name="Content Placeholder 3" descr="IMG_0089.JPG"/>
          <p:cNvPicPr>
            <a:picLocks noGrp="1" noChangeAspect="1"/>
          </p:cNvPicPr>
          <p:nvPr>
            <p:ph idx="1"/>
          </p:nvPr>
        </p:nvPicPr>
        <p:blipFill>
          <a:blip r:embed="rId2">
            <a:extLst>
              <a:ext uri="{28A0092B-C50C-407E-A947-70E740481C1C}">
                <a14:useLocalDpi xmlns:a14="http://schemas.microsoft.com/office/drawing/2010/main" val="0"/>
              </a:ext>
            </a:extLst>
          </a:blip>
          <a:srcRect t="1115" b="1115"/>
          <a:stretch>
            <a:fillRect/>
          </a:stretch>
        </p:blipFill>
        <p:spPr/>
      </p:pic>
    </p:spTree>
  </p:cSld>
  <p:clrMapOvr>
    <a:masterClrMapping/>
  </p:clrMapOvr>
  <p:transition spd="slow">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2" descr="jesus washes feet.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965325" y="1341438"/>
            <a:ext cx="5213350" cy="417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advClick="0" advTm="11000">
    <p:fad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274638"/>
            <a:ext cx="8229600" cy="1714500"/>
          </a:xfrm>
          <a:ln>
            <a:solidFill>
              <a:srgbClr val="FF0000"/>
            </a:solidFill>
          </a:ln>
        </p:spPr>
        <p:txBody>
          <a:bodyPr rtlCol="0">
            <a:noAutofit/>
          </a:bodyPr>
          <a:lstStyle/>
          <a:p>
            <a:pPr eaLnBrk="1" fontAlgn="auto" hangingPunct="1">
              <a:spcAft>
                <a:spcPts val="0"/>
              </a:spcAft>
              <a:defRPr/>
            </a:pPr>
            <a:r>
              <a:rPr lang="en-US" sz="3600" dirty="0">
                <a:latin typeface="+mn-lt"/>
              </a:rPr>
              <a:t>Take encouragement from being united with Christ</a:t>
            </a:r>
            <a:br>
              <a:rPr lang="en-US" sz="3600" dirty="0">
                <a:latin typeface="+mn-lt"/>
              </a:rPr>
            </a:br>
            <a:r>
              <a:rPr lang="en-US" sz="3600" dirty="0">
                <a:latin typeface="+mn-lt"/>
              </a:rPr>
              <a:t>Value others </a:t>
            </a:r>
            <a:r>
              <a:rPr lang="en-US" sz="3600" dirty="0" smtClean="0">
                <a:latin typeface="+mn-lt"/>
              </a:rPr>
              <a:t>above yourself</a:t>
            </a:r>
            <a:endParaRPr lang="en-US" sz="3600" dirty="0">
              <a:latin typeface="+mn-lt"/>
            </a:endParaRPr>
          </a:p>
        </p:txBody>
      </p:sp>
      <p:sp>
        <p:nvSpPr>
          <p:cNvPr id="3" name="Content Placeholder 2"/>
          <p:cNvSpPr>
            <a:spLocks noGrp="1"/>
          </p:cNvSpPr>
          <p:nvPr>
            <p:ph sz="half" idx="2"/>
          </p:nvPr>
        </p:nvSpPr>
        <p:spPr>
          <a:ln>
            <a:solidFill>
              <a:srgbClr val="FF0000"/>
            </a:solidFill>
            <a:miter lim="800000"/>
            <a:headEnd/>
            <a:tailEnd/>
          </a:ln>
        </p:spPr>
        <p:txBody>
          <a:bodyPr/>
          <a:lstStyle/>
          <a:p>
            <a:pPr eaLnBrk="1" hangingPunct="1"/>
            <a:r>
              <a:rPr lang="en-US" altLang="en-US" sz="3600" smtClean="0"/>
              <a:t>Jesus was and is God</a:t>
            </a:r>
          </a:p>
          <a:p>
            <a:pPr eaLnBrk="1" hangingPunct="1"/>
            <a:r>
              <a:rPr lang="en-US" altLang="en-US" sz="3600" smtClean="0"/>
              <a:t>Jesus was humble </a:t>
            </a:r>
          </a:p>
          <a:p>
            <a:pPr lvl="1" eaLnBrk="1" hangingPunct="1"/>
            <a:r>
              <a:rPr lang="en-US" altLang="en-US" sz="3600" smtClean="0"/>
              <a:t>He served others</a:t>
            </a:r>
          </a:p>
          <a:p>
            <a:pPr lvl="1" eaLnBrk="1" hangingPunct="1"/>
            <a:r>
              <a:rPr lang="en-US" altLang="en-US" sz="3600" smtClean="0"/>
              <a:t>He obeyed God</a:t>
            </a:r>
          </a:p>
        </p:txBody>
      </p:sp>
      <p:sp>
        <p:nvSpPr>
          <p:cNvPr id="7" name="Content Placeholder 6"/>
          <p:cNvSpPr>
            <a:spLocks noGrp="1"/>
          </p:cNvSpPr>
          <p:nvPr>
            <p:ph sz="quarter" idx="4"/>
          </p:nvPr>
        </p:nvSpPr>
        <p:spPr>
          <a:ln>
            <a:solidFill>
              <a:srgbClr val="FF0000"/>
            </a:solidFill>
          </a:ln>
        </p:spPr>
        <p:txBody>
          <a:bodyPr rtlCol="0">
            <a:normAutofit/>
          </a:bodyPr>
          <a:lstStyle/>
          <a:p>
            <a:pPr eaLnBrk="1" fontAlgn="auto" hangingPunct="1">
              <a:spcAft>
                <a:spcPts val="0"/>
              </a:spcAft>
              <a:defRPr/>
            </a:pPr>
            <a:r>
              <a:rPr lang="en-US" sz="3600" dirty="0" smtClean="0"/>
              <a:t> </a:t>
            </a:r>
          </a:p>
          <a:p>
            <a:pPr marL="0" indent="0" eaLnBrk="1" fontAlgn="auto" hangingPunct="1">
              <a:spcAft>
                <a:spcPts val="0"/>
              </a:spcAft>
              <a:buFont typeface="Arial" panose="020B0604020202020204" pitchFamily="34" charset="0"/>
              <a:buNone/>
              <a:defRPr/>
            </a:pPr>
            <a:endParaRPr lang="en-US" sz="3600" dirty="0" smtClean="0"/>
          </a:p>
          <a:p>
            <a:pPr eaLnBrk="1" fontAlgn="auto" hangingPunct="1">
              <a:spcAft>
                <a:spcPts val="0"/>
              </a:spcAft>
              <a:defRPr/>
            </a:pPr>
            <a:r>
              <a:rPr lang="en-US" sz="3600" dirty="0" smtClean="0"/>
              <a:t>We should be humble</a:t>
            </a:r>
          </a:p>
          <a:p>
            <a:pPr lvl="1" eaLnBrk="1" fontAlgn="auto" hangingPunct="1">
              <a:spcAft>
                <a:spcPts val="0"/>
              </a:spcAft>
              <a:defRPr/>
            </a:pPr>
            <a:r>
              <a:rPr lang="en-US" sz="3600" dirty="0" smtClean="0"/>
              <a:t>Serve others</a:t>
            </a:r>
          </a:p>
          <a:p>
            <a:pPr lvl="1" eaLnBrk="1" fontAlgn="auto" hangingPunct="1">
              <a:spcAft>
                <a:spcPts val="0"/>
              </a:spcAft>
              <a:defRPr/>
            </a:pPr>
            <a:r>
              <a:rPr lang="en-US" sz="3600" dirty="0" smtClean="0"/>
              <a:t>Obey God</a:t>
            </a:r>
            <a:endParaRPr lang="en-US" sz="3600" dirty="0"/>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7">
                                            <p:bg/>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7">
                                            <p:txEl>
                                              <p:pRg st="2" end="2"/>
                                            </p:txEl>
                                          </p:spTgt>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7">
                                            <p:txEl>
                                              <p:pRg st="3" end="3"/>
                                            </p:txEl>
                                          </p:spTgt>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P spid="7" grpId="0" build="p"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ctrTitle"/>
          </p:nvPr>
        </p:nvSpPr>
        <p:spPr/>
        <p:txBody>
          <a:bodyPr/>
          <a:lstStyle/>
          <a:p>
            <a:pPr eaLnBrk="1" hangingPunct="1"/>
            <a:r>
              <a:rPr lang="en-GB" altLang="en-US" smtClean="0"/>
              <a:t>John 1</a:t>
            </a:r>
          </a:p>
        </p:txBody>
      </p:sp>
      <p:pic>
        <p:nvPicPr>
          <p:cNvPr id="2" name="09Ix.Nimrod.mp3">
            <a:hlinkClick r:id="" action="ppaction://media"/>
          </p:cNvPr>
          <p:cNvPicPr>
            <a:picLocks noRot="1" noChangeAspect="1"/>
          </p:cNvPicPr>
          <p:nvPr>
            <a:audioFile r:link="rId1"/>
          </p:nvPr>
        </p:nvPicPr>
        <p:blipFill>
          <a:blip r:embed="rId3">
            <a:extLst>
              <a:ext uri="{28A0092B-C50C-407E-A947-70E740481C1C}">
                <a14:useLocalDpi xmlns:a14="http://schemas.microsoft.com/office/drawing/2010/main" val="0"/>
              </a:ext>
            </a:extLst>
          </a:blip>
          <a:srcRect/>
          <a:stretch>
            <a:fillRect/>
          </a:stretch>
        </p:blipFill>
        <p:spPr bwMode="auto">
          <a:xfrm>
            <a:off x="4267200" y="3789363"/>
            <a:ext cx="6096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p:cNvSpPr/>
          <p:nvPr/>
        </p:nvSpPr>
        <p:spPr>
          <a:xfrm>
            <a:off x="3203575" y="3141663"/>
            <a:ext cx="3097213" cy="17272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Tree>
  </p:cSld>
  <p:clrMapOvr>
    <a:masterClrMapping/>
  </p:clrMapOvr>
  <p:transition spd="slow" advClick="0" advTm="5000">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numSld="999">
                <p:cTn id="7" fill="hold" display="0">
                  <p:stCondLst>
                    <p:cond delay="indefinite"/>
                  </p:stCondLst>
                  <p:endCondLst>
                    <p:cond evt="onStopAudio" delay="0">
                      <p:tgtEl>
                        <p:sldTgt/>
                      </p:tgtEl>
                    </p:cond>
                  </p:endCondLst>
                </p:cTn>
                <p:tgtEl>
                  <p:spTgt spid="2"/>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3" descr="hubble 1.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5832475" cy="6786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3" name="TextBox 4"/>
          <p:cNvSpPr txBox="1">
            <a:spLocks noChangeArrowheads="1"/>
          </p:cNvSpPr>
          <p:nvPr/>
        </p:nvSpPr>
        <p:spPr bwMode="auto">
          <a:xfrm>
            <a:off x="6227763" y="981075"/>
            <a:ext cx="2665412" cy="5078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GB" altLang="en-US" sz="3600"/>
              <a:t>In the beginning was the Word, and the Word was with God, and the Word was God.</a:t>
            </a:r>
          </a:p>
        </p:txBody>
      </p:sp>
    </p:spTree>
  </p:cSld>
  <p:clrMapOvr>
    <a:masterClrMapping/>
  </p:clrMapOvr>
  <p:transition spd="slow" advClick="0" advTm="11000">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1" descr="hubble 2.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6337300" cy="6308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47" name="Rectangle 2"/>
          <p:cNvSpPr>
            <a:spLocks noChangeArrowheads="1"/>
          </p:cNvSpPr>
          <p:nvPr/>
        </p:nvSpPr>
        <p:spPr bwMode="auto">
          <a:xfrm>
            <a:off x="6300788" y="2349500"/>
            <a:ext cx="3184525" cy="1754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GB" altLang="en-US" sz="3600"/>
              <a:t>He was with God in the beginning</a:t>
            </a:r>
          </a:p>
        </p:txBody>
      </p:sp>
    </p:spTree>
  </p:cSld>
  <p:clrMapOvr>
    <a:masterClrMapping/>
  </p:clrMapOvr>
  <p:transition spd="slow" advClick="0" advTm="11000">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1" descr="hubble 3.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676592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1" name="Rectangle 2"/>
          <p:cNvSpPr>
            <a:spLocks noChangeArrowheads="1"/>
          </p:cNvSpPr>
          <p:nvPr/>
        </p:nvSpPr>
        <p:spPr bwMode="auto">
          <a:xfrm>
            <a:off x="6732588" y="260350"/>
            <a:ext cx="2411412" cy="563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GB" altLang="en-US" sz="3600"/>
              <a:t>Through him all things were made; without him nothing was made that has been made</a:t>
            </a:r>
          </a:p>
        </p:txBody>
      </p:sp>
    </p:spTree>
  </p:cSld>
  <p:clrMapOvr>
    <a:masterClrMapping/>
  </p:clrMapOvr>
  <p:transition spd="slow" advClick="0" advTm="11000">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1" descr="hubble 4.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84213" y="0"/>
            <a:ext cx="7342187" cy="4976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5" name="Rectangle 2"/>
          <p:cNvSpPr>
            <a:spLocks noChangeArrowheads="1"/>
          </p:cNvSpPr>
          <p:nvPr/>
        </p:nvSpPr>
        <p:spPr bwMode="auto">
          <a:xfrm>
            <a:off x="2124075" y="4941888"/>
            <a:ext cx="4572000" cy="1754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GB" altLang="en-US" sz="3600"/>
              <a:t>In him was life, and that life was the light of all mankind.</a:t>
            </a:r>
          </a:p>
        </p:txBody>
      </p:sp>
    </p:spTree>
  </p:cSld>
  <p:clrMapOvr>
    <a:masterClrMapping/>
  </p:clrMapOvr>
  <p:transition spd="slow" advClick="0" advTm="11000">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1" descr="hubble 5.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68313" y="0"/>
            <a:ext cx="8437562"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19" name="Rectangle 2"/>
          <p:cNvSpPr>
            <a:spLocks noChangeArrowheads="1"/>
          </p:cNvSpPr>
          <p:nvPr/>
        </p:nvSpPr>
        <p:spPr bwMode="auto">
          <a:xfrm>
            <a:off x="1835150" y="4868863"/>
            <a:ext cx="6102350" cy="1754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GB" altLang="en-US" sz="3600"/>
              <a:t>The light shines in the darkness, and the darkness has not overcome</a:t>
            </a:r>
            <a:r>
              <a:rPr lang="en-GB" altLang="en-US" sz="3600" baseline="30000"/>
              <a:t> </a:t>
            </a:r>
            <a:r>
              <a:rPr lang="en-GB" altLang="en-US" sz="3600"/>
              <a:t>it</a:t>
            </a:r>
          </a:p>
        </p:txBody>
      </p:sp>
    </p:spTree>
  </p:cSld>
  <p:clrMapOvr>
    <a:masterClrMapping/>
  </p:clrMapOvr>
  <p:transition spd="slow" advClick="0" advTm="11000">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1" descr="fingerprints.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79388" y="0"/>
            <a:ext cx="8713787" cy="3578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3" name="Rectangle 2"/>
          <p:cNvSpPr>
            <a:spLocks noChangeArrowheads="1"/>
          </p:cNvSpPr>
          <p:nvPr/>
        </p:nvSpPr>
        <p:spPr bwMode="auto">
          <a:xfrm>
            <a:off x="2339975" y="4292600"/>
            <a:ext cx="4572000" cy="1754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GB" altLang="en-US" sz="3600"/>
              <a:t>There was a man sent from God whose name was John</a:t>
            </a:r>
          </a:p>
        </p:txBody>
      </p:sp>
    </p:spTree>
  </p:cSld>
  <p:clrMapOvr>
    <a:masterClrMapping/>
  </p:clrMapOvr>
  <p:transition spd="slow" advClick="0" advTm="11000">
    <p:fade/>
  </p:transition>
  <p:timing>
    <p:tnLst>
      <p:par>
        <p:cTn id="1" dur="indefinite" restart="never" nodeType="tmRoot"/>
      </p:par>
    </p:tnLst>
  </p:timing>
</p:sld>
</file>

<file path=ppt/theme/theme1.xml><?xml version="1.0" encoding="utf-8"?>
<a:theme xmlns:a="http://schemas.openxmlformats.org/drawingml/2006/main" name="Office Theme">
  <a:themeElements>
    <a:clrScheme name="Grayscale">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165</TotalTime>
  <Words>288</Words>
  <Application>Microsoft Office PowerPoint</Application>
  <PresentationFormat>On-screen Show (4:3)</PresentationFormat>
  <Paragraphs>27</Paragraphs>
  <Slides>21</Slides>
  <Notes>0</Notes>
  <HiddenSlides>0</HiddenSlides>
  <MMClips>1</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21</vt:i4>
      </vt:variant>
    </vt:vector>
  </HeadingPairs>
  <TitlesOfParts>
    <vt:vector size="24" baseType="lpstr">
      <vt:lpstr>Calibri</vt:lpstr>
      <vt:lpstr>Arial</vt:lpstr>
      <vt:lpstr>Office Theme</vt:lpstr>
      <vt:lpstr>Humbly Imitating the Greatest</vt:lpstr>
      <vt:lpstr>PowerPoint Presentation</vt:lpstr>
      <vt:lpstr>John 1</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Take encouragement from being united with Christ Value others above yourself</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John 1</dc:title>
  <dc:creator>Summerhaye</dc:creator>
  <cp:lastModifiedBy>Graham</cp:lastModifiedBy>
  <cp:revision>14</cp:revision>
  <dcterms:created xsi:type="dcterms:W3CDTF">2014-05-03T14:11:16Z</dcterms:created>
  <dcterms:modified xsi:type="dcterms:W3CDTF">2015-06-21T21:39:37Z</dcterms:modified>
</cp:coreProperties>
</file>