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2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5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89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5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9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2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4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1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71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B958C-8B87-4CE0-B1EE-2392EB770DB1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372B-BB94-4E70-81A8-AE6A8A455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8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0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9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3</cp:revision>
  <dcterms:created xsi:type="dcterms:W3CDTF">2015-06-28T13:58:41Z</dcterms:created>
  <dcterms:modified xsi:type="dcterms:W3CDTF">2015-06-28T21:39:58Z</dcterms:modified>
</cp:coreProperties>
</file>