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601"/>
    <a:srgbClr val="FB9801"/>
    <a:srgbClr val="EF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05/07/2015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7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4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1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7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3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0259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2015-05-21T14:53:35Z</dcterms:created>
  <dcterms:modified xsi:type="dcterms:W3CDTF">2015-07-05T08:13:37Z</dcterms:modified>
</cp:coreProperties>
</file>