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969F"/>
    <a:srgbClr val="013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12/07/2015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12/07/2015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12/07/2015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12/07/2015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12/07/2015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12/07/2015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12/07/2015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12/07/2015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12/07/2015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12/07/2015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12/07/2015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12/07/2015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0"/>
            <a:ext cx="909637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8600" y="4724400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1969F"/>
                </a:solidFill>
                <a:latin typeface="AcmeFont" pitchFamily="2" charset="0"/>
              </a:rPr>
              <a:t>The</a:t>
            </a:r>
            <a:endParaRPr lang="en-GB" dirty="0">
              <a:solidFill>
                <a:srgbClr val="71969F"/>
              </a:solidFill>
              <a:latin typeface="AcmeFo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399" y="4909066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71969F"/>
                </a:solidFill>
                <a:latin typeface="AcmeFont" pitchFamily="2" charset="0"/>
              </a:rPr>
              <a:t>MUTILATORS</a:t>
            </a:r>
            <a:endParaRPr lang="en-GB" dirty="0">
              <a:solidFill>
                <a:srgbClr val="71969F"/>
              </a:solidFill>
              <a:latin typeface="AcmeFon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4299" y="5551507"/>
            <a:ext cx="91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1969F"/>
                </a:solidFill>
                <a:latin typeface="AcmeFont" pitchFamily="2" charset="0"/>
              </a:rPr>
              <a:t>Of the</a:t>
            </a:r>
            <a:endParaRPr lang="en-GB" dirty="0">
              <a:solidFill>
                <a:srgbClr val="71969F"/>
              </a:solidFill>
              <a:latin typeface="AcmeFo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2648" y="5627707"/>
            <a:ext cx="2146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71969F"/>
                </a:solidFill>
                <a:latin typeface="AcmeFont" pitchFamily="2" charset="0"/>
              </a:rPr>
              <a:t>Flesh</a:t>
            </a:r>
            <a:endParaRPr lang="en-GB" sz="4400" dirty="0">
              <a:solidFill>
                <a:srgbClr val="71969F"/>
              </a:solidFill>
              <a:latin typeface="AcmeFont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4800" t="86667" r="52531" b="3703"/>
          <a:stretch/>
        </p:blipFill>
        <p:spPr>
          <a:xfrm>
            <a:off x="342899" y="5917187"/>
            <a:ext cx="2971801" cy="660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51938" t="86667" r="14695" b="3703"/>
          <a:stretch/>
        </p:blipFill>
        <p:spPr>
          <a:xfrm>
            <a:off x="5826918" y="5917187"/>
            <a:ext cx="30353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6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62" r="14453"/>
          <a:stretch/>
        </p:blipFill>
        <p:spPr>
          <a:xfrm>
            <a:off x="-42203" y="0"/>
            <a:ext cx="9186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3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9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3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30</TotalTime>
  <Words>5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AcmeFont</vt:lpstr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5</cp:revision>
  <dcterms:created xsi:type="dcterms:W3CDTF">2015-07-12T12:24:16Z</dcterms:created>
  <dcterms:modified xsi:type="dcterms:W3CDTF">2015-07-12T20:55:33Z</dcterms:modified>
</cp:coreProperties>
</file>