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9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5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1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7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3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00138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</cp:revision>
  <dcterms:created xsi:type="dcterms:W3CDTF">2015-07-25T11:28:26Z</dcterms:created>
  <dcterms:modified xsi:type="dcterms:W3CDTF">2015-07-26T20:07:21Z</dcterms:modified>
</cp:coreProperties>
</file>