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4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50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68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01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0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22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3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01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182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21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4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535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AA69A-1F36-4D86-AFDC-B019D7B3741E}" type="datetimeFigureOut">
              <a:rPr lang="en-GB" smtClean="0"/>
              <a:t>07/08/2015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F1042-0436-4CFD-A9C0-B76B5401C1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058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654" y="10428"/>
            <a:ext cx="6996022" cy="690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2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68" y="145443"/>
            <a:ext cx="7522234" cy="66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6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192" y="104040"/>
            <a:ext cx="6676846" cy="6676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7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6158"/>
            <a:ext cx="9144000" cy="503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11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5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79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3</cp:revision>
  <dcterms:created xsi:type="dcterms:W3CDTF">2015-07-29T14:57:18Z</dcterms:created>
  <dcterms:modified xsi:type="dcterms:W3CDTF">2015-08-07T13:21:37Z</dcterms:modified>
</cp:coreProperties>
</file>