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33E-9ADD-4E91-8AF4-CA71C1252B62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6C22-38C8-497F-8B4F-E12206D7F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69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33E-9ADD-4E91-8AF4-CA71C1252B62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6C22-38C8-497F-8B4F-E12206D7F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59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33E-9ADD-4E91-8AF4-CA71C1252B62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6C22-38C8-497F-8B4F-E12206D7F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87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33E-9ADD-4E91-8AF4-CA71C1252B62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6C22-38C8-497F-8B4F-E12206D7F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41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33E-9ADD-4E91-8AF4-CA71C1252B62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6C22-38C8-497F-8B4F-E12206D7F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33E-9ADD-4E91-8AF4-CA71C1252B62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6C22-38C8-497F-8B4F-E12206D7F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8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33E-9ADD-4E91-8AF4-CA71C1252B62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6C22-38C8-497F-8B4F-E12206D7F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40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33E-9ADD-4E91-8AF4-CA71C1252B62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6C22-38C8-497F-8B4F-E12206D7F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29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33E-9ADD-4E91-8AF4-CA71C1252B62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6C22-38C8-497F-8B4F-E12206D7F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82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33E-9ADD-4E91-8AF4-CA71C1252B62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6C22-38C8-497F-8B4F-E12206D7F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78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333E-9ADD-4E91-8AF4-CA71C1252B62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6C22-38C8-497F-8B4F-E12206D7F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3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5333E-9ADD-4E91-8AF4-CA71C1252B62}" type="datetimeFigureOut">
              <a:rPr lang="en-GB" smtClean="0"/>
              <a:t>02/08/2015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56C22-38C8-497F-8B4F-E12206D7F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71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racepointdevotions.org/wp-content/uploads/2010/07/card-fron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09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5</cp:revision>
  <dcterms:created xsi:type="dcterms:W3CDTF">2015-08-02T13:58:57Z</dcterms:created>
  <dcterms:modified xsi:type="dcterms:W3CDTF">2015-08-02T20:24:57Z</dcterms:modified>
</cp:coreProperties>
</file>