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2" r:id="rId3"/>
    <p:sldId id="260" r:id="rId4"/>
    <p:sldId id="259" r:id="rId5"/>
    <p:sldId id="261" r:id="rId6"/>
    <p:sldId id="264" r:id="rId7"/>
    <p:sldId id="280" r:id="rId8"/>
    <p:sldId id="270" r:id="rId9"/>
    <p:sldId id="278" r:id="rId10"/>
    <p:sldId id="302" r:id="rId11"/>
    <p:sldId id="305" r:id="rId12"/>
    <p:sldId id="304" r:id="rId13"/>
    <p:sldId id="301" r:id="rId14"/>
    <p:sldId id="300" r:id="rId15"/>
    <p:sldId id="299" r:id="rId16"/>
    <p:sldId id="298" r:id="rId17"/>
    <p:sldId id="297" r:id="rId18"/>
    <p:sldId id="293" r:id="rId19"/>
    <p:sldId id="287" r:id="rId20"/>
    <p:sldId id="306" r:id="rId21"/>
  </p:sldIdLst>
  <p:sldSz cx="12192000" cy="6858000"/>
  <p:notesSz cx="6858000" cy="9945688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  <p:embeddedFont>
      <p:font typeface="Century Gothic" panose="020B0502020202020204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F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97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46451-ED9A-4E1A-8550-FCC07A9AA80F}" type="datetimeFigureOut">
              <a:rPr lang="en-GB" smtClean="0"/>
              <a:t>09/08/2015</a:t>
            </a:fld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EE3EA-15EB-481E-860A-684D202DF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334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DEF3A-A2FA-42B4-BE8F-1B1E220F5012}" type="datetimeFigureOut">
              <a:rPr lang="en-GB" smtClean="0"/>
              <a:t>09/08/2015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076A85-36E4-4426-8E3F-558500F197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59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D998-93FC-44F3-AE59-57729E2D9AAC}" type="datetimeFigureOut">
              <a:rPr lang="en-GB" smtClean="0"/>
              <a:t>09/08/2015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B9C0-AF42-491A-B273-12597851AE67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42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D998-93FC-44F3-AE59-57729E2D9AAC}" type="datetimeFigureOut">
              <a:rPr lang="en-GB" smtClean="0"/>
              <a:t>09/08/2015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B9C0-AF42-491A-B273-12597851A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659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D998-93FC-44F3-AE59-57729E2D9AAC}" type="datetimeFigureOut">
              <a:rPr lang="en-GB" smtClean="0"/>
              <a:t>09/08/2015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B9C0-AF42-491A-B273-12597851A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766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D998-93FC-44F3-AE59-57729E2D9AAC}" type="datetimeFigureOut">
              <a:rPr lang="en-GB" smtClean="0"/>
              <a:t>09/08/2015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B9C0-AF42-491A-B273-12597851AE67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4905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D998-93FC-44F3-AE59-57729E2D9AAC}" type="datetimeFigureOut">
              <a:rPr lang="en-GB" smtClean="0"/>
              <a:t>09/08/2015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B9C0-AF42-491A-B273-12597851A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5825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D998-93FC-44F3-AE59-57729E2D9AAC}" type="datetimeFigureOut">
              <a:rPr lang="en-GB" smtClean="0"/>
              <a:t>09/08/2015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B9C0-AF42-491A-B273-12597851AE67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993717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D998-93FC-44F3-AE59-57729E2D9AAC}" type="datetimeFigureOut">
              <a:rPr lang="en-GB" smtClean="0"/>
              <a:t>09/08/2015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B9C0-AF42-491A-B273-12597851A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792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D998-93FC-44F3-AE59-57729E2D9AAC}" type="datetimeFigureOut">
              <a:rPr lang="en-GB" smtClean="0"/>
              <a:t>09/08/2015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B9C0-AF42-491A-B273-12597851A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136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D998-93FC-44F3-AE59-57729E2D9AAC}" type="datetimeFigureOut">
              <a:rPr lang="en-GB" smtClean="0"/>
              <a:t>09/08/2015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B9C0-AF42-491A-B273-12597851A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22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D998-93FC-44F3-AE59-57729E2D9AAC}" type="datetimeFigureOut">
              <a:rPr lang="en-GB" smtClean="0"/>
              <a:t>09/08/2015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B9C0-AF42-491A-B273-12597851A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717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D998-93FC-44F3-AE59-57729E2D9AAC}" type="datetimeFigureOut">
              <a:rPr lang="en-GB" smtClean="0"/>
              <a:t>09/08/2015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B9C0-AF42-491A-B273-12597851A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834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D998-93FC-44F3-AE59-57729E2D9AAC}" type="datetimeFigureOut">
              <a:rPr lang="en-GB" smtClean="0"/>
              <a:t>09/08/2015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B9C0-AF42-491A-B273-12597851A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66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D998-93FC-44F3-AE59-57729E2D9AAC}" type="datetimeFigureOut">
              <a:rPr lang="en-GB" smtClean="0"/>
              <a:t>09/08/2015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B9C0-AF42-491A-B273-12597851A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087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D998-93FC-44F3-AE59-57729E2D9AAC}" type="datetimeFigureOut">
              <a:rPr lang="en-GB" smtClean="0"/>
              <a:t>09/08/2015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B9C0-AF42-491A-B273-12597851A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11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D998-93FC-44F3-AE59-57729E2D9AAC}" type="datetimeFigureOut">
              <a:rPr lang="en-GB" smtClean="0"/>
              <a:t>09/08/2015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B9C0-AF42-491A-B273-12597851A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281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D998-93FC-44F3-AE59-57729E2D9AAC}" type="datetimeFigureOut">
              <a:rPr lang="en-GB" smtClean="0"/>
              <a:t>09/08/2015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B9C0-AF42-491A-B273-12597851A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84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FD998-93FC-44F3-AE59-57729E2D9AAC}" type="datetimeFigureOut">
              <a:rPr lang="en-GB" smtClean="0"/>
              <a:t>09/08/2015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FB9C0-AF42-491A-B273-12597851A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765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B3FD998-93FC-44F3-AE59-57729E2D9AAC}" type="datetimeFigureOut">
              <a:rPr lang="en-GB" smtClean="0"/>
              <a:t>09/08/2015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B7FB9C0-AF42-491A-B273-12597851A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1713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129"/>
            <a:ext cx="12192000" cy="688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54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4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66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6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6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3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21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86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6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35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1 Track 0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5999" y="3190916"/>
            <a:ext cx="457200" cy="45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0"/>
            <a:ext cx="12192000" cy="688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0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7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137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27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0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97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9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73" y="121380"/>
            <a:ext cx="9943070" cy="648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8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3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9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233</TotalTime>
  <Words>0</Words>
  <Application>Microsoft Office PowerPoint</Application>
  <PresentationFormat>Widescreen</PresentationFormat>
  <Paragraphs>0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Wingdings 3</vt:lpstr>
      <vt:lpstr>Century Gothic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LONGVILLE</dc:creator>
  <cp:lastModifiedBy>Graham</cp:lastModifiedBy>
  <cp:revision>28</cp:revision>
  <cp:lastPrinted>2015-08-07T09:20:54Z</cp:lastPrinted>
  <dcterms:created xsi:type="dcterms:W3CDTF">2015-07-30T15:08:21Z</dcterms:created>
  <dcterms:modified xsi:type="dcterms:W3CDTF">2015-08-09T19:51:59Z</dcterms:modified>
</cp:coreProperties>
</file>