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68" r:id="rId10"/>
    <p:sldId id="269" r:id="rId11"/>
    <p:sldId id="270" r:id="rId12"/>
    <p:sldId id="264" r:id="rId13"/>
    <p:sldId id="273" r:id="rId14"/>
    <p:sldId id="274" r:id="rId15"/>
    <p:sldId id="276" r:id="rId16"/>
    <p:sldId id="278" r:id="rId17"/>
    <p:sldId id="265" r:id="rId18"/>
    <p:sldId id="266" r:id="rId19"/>
    <p:sldId id="267" r:id="rId20"/>
    <p:sldId id="272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38" autoAdjust="0"/>
  </p:normalViewPr>
  <p:slideViewPr>
    <p:cSldViewPr snapToObjects="1">
      <p:cViewPr varScale="1">
        <p:scale>
          <a:sx n="70" d="100"/>
          <a:sy n="70" d="100"/>
        </p:scale>
        <p:origin x="11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23-Aug-15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3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23-Aug-15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7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23-Aug-15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3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23-Aug-15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4896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23-Aug-15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6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23-Aug-15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866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23-Aug-15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16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23-Aug-15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06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23-Aug-15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2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23-Aug-15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23-Aug-15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23-Aug-15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5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23-Aug-15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7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23-Aug-15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6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23-Aug-15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2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23-Aug-15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7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23-Aug-15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7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23-Aug-15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94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4"/>
            <a:ext cx="9144000" cy="686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9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5"/>
            <a:ext cx="9144000" cy="686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"/>
            <a:ext cx="9144001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-15241"/>
            <a:ext cx="5443728" cy="684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" y="8382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12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797" y="2175722"/>
            <a:ext cx="2611828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622" y="1006698"/>
            <a:ext cx="4122272" cy="4881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584" y="1406264"/>
            <a:ext cx="2381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solidFill>
                  <a:schemeClr val="bg1"/>
                </a:solidFill>
              </a:rPr>
              <a:t>DO NOT FOCUS ON YOUR SITUATION</a:t>
            </a:r>
            <a:endParaRPr 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05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670" y="1418717"/>
            <a:ext cx="23812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solidFill>
                  <a:schemeClr val="bg1"/>
                </a:solidFill>
              </a:rPr>
              <a:t>FOCUS ON</a:t>
            </a:r>
          </a:p>
          <a:p>
            <a:r>
              <a:rPr lang="en-GB" sz="2700" dirty="0">
                <a:solidFill>
                  <a:schemeClr val="bg1"/>
                </a:solidFill>
              </a:rPr>
              <a:t>WHO YOU</a:t>
            </a:r>
          </a:p>
          <a:p>
            <a:r>
              <a:rPr lang="en-GB" sz="2700" dirty="0">
                <a:solidFill>
                  <a:schemeClr val="bg1"/>
                </a:solidFill>
              </a:rPr>
              <a:t>ARE</a:t>
            </a:r>
            <a:endParaRPr 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38"/>
            <a:ext cx="9175053" cy="685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12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4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7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880" y="1"/>
            <a:ext cx="9169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12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7250"/>
            <a:ext cx="9054054" cy="50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250</TotalTime>
  <Words>11</Words>
  <Application>Microsoft Office PowerPoint</Application>
  <PresentationFormat>On-screen Show (4:3)</PresentationFormat>
  <Paragraphs>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timhackett97@icloud.com</dc:creator>
  <cp:lastModifiedBy>Graham</cp:lastModifiedBy>
  <cp:revision>58</cp:revision>
  <dcterms:created xsi:type="dcterms:W3CDTF">2015-07-11T22:07:12Z</dcterms:created>
  <dcterms:modified xsi:type="dcterms:W3CDTF">2015-08-23T20:41:09Z</dcterms:modified>
</cp:coreProperties>
</file>