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9" r:id="rId3"/>
    <p:sldId id="260" r:id="rId4"/>
    <p:sldId id="264" r:id="rId5"/>
    <p:sldId id="256" r:id="rId6"/>
    <p:sldId id="258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4F47"/>
    <a:srgbClr val="669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03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92842C-405D-40E9-BB19-EFB3EDE13680}" type="datetimeFigureOut">
              <a:rPr lang="en-GB" smtClean="0"/>
              <a:pPr>
                <a:defRPr/>
              </a:pPr>
              <a:t>30/08/2015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CBBA1-5A20-42C6-9A41-DF72B6B7B0D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85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A0DDC0-540F-4AF8-A06E-4D09EA8475B1}" type="datetimeFigureOut">
              <a:rPr lang="en-GB" smtClean="0"/>
              <a:pPr>
                <a:defRPr/>
              </a:pPr>
              <a:t>30/08/2015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14AE5B-0CE0-4042-8902-8AFC749EA78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84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E1C36E-C3A1-4783-9CD9-1C9EA5D7AFF6}" type="datetimeFigureOut">
              <a:rPr lang="en-GB" smtClean="0"/>
              <a:pPr>
                <a:defRPr/>
              </a:pPr>
              <a:t>30/08/2015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7D084-8B46-4926-ADE0-A621648B382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12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70ABDB-305A-42D7-9C93-577B328830A7}" type="datetimeFigureOut">
              <a:rPr lang="en-GB" smtClean="0"/>
              <a:pPr>
                <a:defRPr/>
              </a:pPr>
              <a:t>30/08/2015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957194-87E9-457B-9EA6-133FDEA5DEB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81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52BFDC-71B7-4A36-90D7-E98FD1DF1829}" type="datetimeFigureOut">
              <a:rPr lang="en-GB" smtClean="0"/>
              <a:pPr>
                <a:defRPr/>
              </a:pPr>
              <a:t>30/08/2015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C1DA5-3934-4A58-BBF2-A3857886629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18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F06FAB-8C5C-40D3-A6A4-EB8B0FC4A4DE}" type="datetimeFigureOut">
              <a:rPr lang="en-GB" smtClean="0"/>
              <a:pPr>
                <a:defRPr/>
              </a:pPr>
              <a:t>30/08/2015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656151-7E36-412D-A3EA-6056023C9E3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996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F6DCDE-49A5-4F1B-9074-D9F116FB66E1}" type="datetimeFigureOut">
              <a:rPr lang="en-GB" smtClean="0"/>
              <a:pPr>
                <a:defRPr/>
              </a:pPr>
              <a:t>30/08/2015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41C8F-90F5-43BA-9C4C-0E9FB7EFB33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36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4982D0-2F7B-4DCF-86AA-476B9BB5B56B}" type="datetimeFigureOut">
              <a:rPr lang="en-GB" smtClean="0"/>
              <a:pPr>
                <a:defRPr/>
              </a:pPr>
              <a:t>30/08/2015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F47F26-09AF-4C80-B2B9-D062F5CA215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071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F6C2F9-1E9B-44A4-94F8-E90BF92AF6AD}" type="datetimeFigureOut">
              <a:rPr lang="en-GB" smtClean="0"/>
              <a:pPr>
                <a:defRPr/>
              </a:pPr>
              <a:t>30/08/2015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9A353F-6DDE-4B0E-A3C4-B7D4177646A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1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D81F22-98DA-457D-866D-D554F7BCA87D}" type="datetimeFigureOut">
              <a:rPr lang="en-GB" smtClean="0"/>
              <a:pPr>
                <a:defRPr/>
              </a:pPr>
              <a:t>30/08/2015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3A1D0-B95B-4D25-9876-3AE5BE4E76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62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63BF4F-D701-43C9-BBE0-5889126903AA}" type="datetimeFigureOut">
              <a:rPr lang="en-GB" smtClean="0"/>
              <a:pPr>
                <a:defRPr/>
              </a:pPr>
              <a:t>30/08/2015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CA469-FD67-4F8B-9920-338FCFE3F5B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13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65E06A-210C-4417-9D79-0AA91C6A5161}" type="datetimeFigureOut">
              <a:rPr lang="en-GB" smtClean="0"/>
              <a:pPr>
                <a:defRPr/>
              </a:pPr>
              <a:t>30/08/2015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1814D2B-D4E2-4C0A-B810-9ABA592F4A4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290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57250"/>
            <a:ext cx="9144001" cy="5143500"/>
          </a:xfrm>
        </p:spPr>
      </p:pic>
    </p:spTree>
    <p:extLst>
      <p:ext uri="{BB962C8B-B14F-4D97-AF65-F5344CB8AC3E}">
        <p14:creationId xmlns:p14="http://schemas.microsoft.com/office/powerpoint/2010/main" val="3161627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4F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863763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71070"/>
            <a:ext cx="9144001" cy="51158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35214" cy="6784521"/>
          </a:xfrm>
        </p:spPr>
      </p:pic>
    </p:spTree>
    <p:extLst>
      <p:ext uri="{BB962C8B-B14F-4D97-AF65-F5344CB8AC3E}">
        <p14:creationId xmlns:p14="http://schemas.microsoft.com/office/powerpoint/2010/main" val="598322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744" y="860385"/>
            <a:ext cx="5978513" cy="515389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6379"/>
            <a:ext cx="9168925" cy="58864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57250"/>
            <a:ext cx="914399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604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71070"/>
            <a:ext cx="9144001" cy="5115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0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1018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Bugg</dc:creator>
  <cp:lastModifiedBy>Graham</cp:lastModifiedBy>
  <cp:revision>44</cp:revision>
  <dcterms:created xsi:type="dcterms:W3CDTF">2015-05-23T12:23:47Z</dcterms:created>
  <dcterms:modified xsi:type="dcterms:W3CDTF">2015-08-30T14:40:25Z</dcterms:modified>
</cp:coreProperties>
</file>