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6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3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0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0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9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0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0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BF12-8804-475F-B82D-D7F73AB681E8}" type="datetimeFigureOut">
              <a:rPr lang="en-US" smtClean="0"/>
              <a:t>09-Sep-15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E4DED-6FB8-4D5D-AF0B-6BAC09B53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0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568952" cy="1470025"/>
          </a:xfrm>
          <a:solidFill>
            <a:schemeClr val="accent1">
              <a:lumMod val="20000"/>
              <a:lumOff val="80000"/>
              <a:alpha val="65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GB" sz="4900" b="1" dirty="0" smtClean="0"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can I get this living water?</a:t>
            </a:r>
            <a:br>
              <a:rPr lang="en-GB" sz="4900" b="1" dirty="0" smtClean="0"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4:1-26</a:t>
            </a:r>
            <a:endParaRPr lang="en-US" sz="2700" b="1" dirty="0">
              <a:effectLst>
                <a:glow rad="127000">
                  <a:srgbClr val="FFFF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343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Where can I get this living water? John 4:1-26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can I get this living water?</dc:title>
  <dc:creator>Windows User</dc:creator>
  <cp:lastModifiedBy>Graham</cp:lastModifiedBy>
  <cp:revision>9</cp:revision>
  <dcterms:created xsi:type="dcterms:W3CDTF">2015-08-08T13:22:21Z</dcterms:created>
  <dcterms:modified xsi:type="dcterms:W3CDTF">2015-09-09T14:29:55Z</dcterms:modified>
</cp:coreProperties>
</file>