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76E9-61F6-4A7F-B3AB-68C84DA0710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69F8-47F8-42BF-89B4-4B034A358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02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576E9-61F6-4A7F-B3AB-68C84DA07107}" type="datetimeFigureOut">
              <a:rPr lang="en-GB" smtClean="0"/>
              <a:t>20/09/2015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69F8-47F8-42BF-89B4-4B034A358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0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78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en-US" smtClean="0"/>
              <a:t>Ask yourself……..</a:t>
            </a:r>
            <a:endParaRPr lang="en-GB" alt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39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Ask yourself……..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1</cp:revision>
  <dcterms:created xsi:type="dcterms:W3CDTF">2015-09-20T20:12:56Z</dcterms:created>
  <dcterms:modified xsi:type="dcterms:W3CDTF">2015-09-20T20:12:56Z</dcterms:modified>
</cp:coreProperties>
</file>