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89" d="100"/>
          <a:sy n="89" d="100"/>
        </p:scale>
        <p:origin x="52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28E2-62E6-4EA4-86DB-71BFEA8737A7}" type="datetimeFigureOut">
              <a:rPr lang="en-GB" smtClean="0"/>
              <a:t>20/09/2015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8A7A8-E5F3-4F3B-8E3F-D9E3A1C73B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573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28E2-62E6-4EA4-86DB-71BFEA8737A7}" type="datetimeFigureOut">
              <a:rPr lang="en-GB" smtClean="0"/>
              <a:t>20/09/2015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8A7A8-E5F3-4F3B-8E3F-D9E3A1C73B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713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28E2-62E6-4EA4-86DB-71BFEA8737A7}" type="datetimeFigureOut">
              <a:rPr lang="en-GB" smtClean="0"/>
              <a:t>20/09/2015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8A7A8-E5F3-4F3B-8E3F-D9E3A1C73B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877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28E2-62E6-4EA4-86DB-71BFEA8737A7}" type="datetimeFigureOut">
              <a:rPr lang="en-GB" smtClean="0"/>
              <a:t>20/09/2015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8A7A8-E5F3-4F3B-8E3F-D9E3A1C73B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088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28E2-62E6-4EA4-86DB-71BFEA8737A7}" type="datetimeFigureOut">
              <a:rPr lang="en-GB" smtClean="0"/>
              <a:t>20/09/2015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8A7A8-E5F3-4F3B-8E3F-D9E3A1C73B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396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28E2-62E6-4EA4-86DB-71BFEA8737A7}" type="datetimeFigureOut">
              <a:rPr lang="en-GB" smtClean="0"/>
              <a:t>20/09/2015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8A7A8-E5F3-4F3B-8E3F-D9E3A1C73B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367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28E2-62E6-4EA4-86DB-71BFEA8737A7}" type="datetimeFigureOut">
              <a:rPr lang="en-GB" smtClean="0"/>
              <a:t>20/09/2015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8A7A8-E5F3-4F3B-8E3F-D9E3A1C73B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412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28E2-62E6-4EA4-86DB-71BFEA8737A7}" type="datetimeFigureOut">
              <a:rPr lang="en-GB" smtClean="0"/>
              <a:t>20/09/2015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8A7A8-E5F3-4F3B-8E3F-D9E3A1C73B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16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28E2-62E6-4EA4-86DB-71BFEA8737A7}" type="datetimeFigureOut">
              <a:rPr lang="en-GB" smtClean="0"/>
              <a:t>20/09/2015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8A7A8-E5F3-4F3B-8E3F-D9E3A1C73B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777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28E2-62E6-4EA4-86DB-71BFEA8737A7}" type="datetimeFigureOut">
              <a:rPr lang="en-GB" smtClean="0"/>
              <a:t>20/09/2015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8A7A8-E5F3-4F3B-8E3F-D9E3A1C73B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997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28E2-62E6-4EA4-86DB-71BFEA8737A7}" type="datetimeFigureOut">
              <a:rPr lang="en-GB" smtClean="0"/>
              <a:t>20/09/2015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8A7A8-E5F3-4F3B-8E3F-D9E3A1C73B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704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E28E2-62E6-4EA4-86DB-71BFEA8737A7}" type="datetimeFigureOut">
              <a:rPr lang="en-GB" smtClean="0"/>
              <a:t>20/09/2015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8A7A8-E5F3-4F3B-8E3F-D9E3A1C73B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81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3919656"/>
          </a:xfrm>
        </p:spPr>
        <p:txBody>
          <a:bodyPr>
            <a:normAutofit/>
          </a:bodyPr>
          <a:lstStyle/>
          <a:p>
            <a:r>
              <a:rPr lang="en-GB" b="1" dirty="0" smtClean="0"/>
              <a:t>What things ought we to leave alone once we decide to follow Jesus?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667504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93879"/>
            <a:ext cx="7772400" cy="2387600"/>
          </a:xfrm>
        </p:spPr>
        <p:txBody>
          <a:bodyPr/>
          <a:lstStyle/>
          <a:p>
            <a:r>
              <a:rPr lang="en-GB" b="1" dirty="0" smtClean="0"/>
              <a:t>How can we build one another up in faith?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620905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24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What things ought we to leave alone once we decide to follow Jesus?</vt:lpstr>
      <vt:lpstr>How can we build one another up in faith?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things ought we to leave alone once we decide to follow Jesus?</dc:title>
  <dc:creator>Roger Grafton</dc:creator>
  <cp:lastModifiedBy>Graham</cp:lastModifiedBy>
  <cp:revision>2</cp:revision>
  <dcterms:created xsi:type="dcterms:W3CDTF">2015-09-20T16:29:11Z</dcterms:created>
  <dcterms:modified xsi:type="dcterms:W3CDTF">2015-09-20T20:15:27Z</dcterms:modified>
</cp:coreProperties>
</file>