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8" r:id="rId3"/>
    <p:sldId id="259" r:id="rId4"/>
    <p:sldId id="261" r:id="rId5"/>
    <p:sldId id="263" r:id="rId6"/>
    <p:sldId id="264" r:id="rId7"/>
    <p:sldId id="265" r:id="rId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60"/>
  </p:normalViewPr>
  <p:slideViewPr>
    <p:cSldViewPr snapToGrid="0">
      <p:cViewPr varScale="1">
        <p:scale>
          <a:sx n="78" d="100"/>
          <a:sy n="78" d="100"/>
        </p:scale>
        <p:origin x="888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51B14-9AFD-4656-BC72-B85C2998E844}" type="datetimeFigureOut">
              <a:rPr lang="en-GB" smtClean="0"/>
              <a:t>27/09/2015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B618E-2F95-49BC-8F99-2682A0E1CFE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66486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51B14-9AFD-4656-BC72-B85C2998E844}" type="datetimeFigureOut">
              <a:rPr lang="en-GB" smtClean="0"/>
              <a:t>27/09/2015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B618E-2F95-49BC-8F99-2682A0E1CFE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79538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51B14-9AFD-4656-BC72-B85C2998E844}" type="datetimeFigureOut">
              <a:rPr lang="en-GB" smtClean="0"/>
              <a:t>27/09/2015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B618E-2F95-49BC-8F99-2682A0E1CFE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91288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51B14-9AFD-4656-BC72-B85C2998E844}" type="datetimeFigureOut">
              <a:rPr lang="en-GB" smtClean="0"/>
              <a:t>27/09/2015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B618E-2F95-49BC-8F99-2682A0E1CFE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4371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51B14-9AFD-4656-BC72-B85C2998E844}" type="datetimeFigureOut">
              <a:rPr lang="en-GB" smtClean="0"/>
              <a:t>27/09/2015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B618E-2F95-49BC-8F99-2682A0E1CFE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10471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51B14-9AFD-4656-BC72-B85C2998E844}" type="datetimeFigureOut">
              <a:rPr lang="en-GB" smtClean="0"/>
              <a:t>27/09/2015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B618E-2F95-49BC-8F99-2682A0E1CFE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68639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51B14-9AFD-4656-BC72-B85C2998E844}" type="datetimeFigureOut">
              <a:rPr lang="en-GB" smtClean="0"/>
              <a:t>27/09/2015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B618E-2F95-49BC-8F99-2682A0E1CFE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36975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51B14-9AFD-4656-BC72-B85C2998E844}" type="datetimeFigureOut">
              <a:rPr lang="en-GB" smtClean="0"/>
              <a:t>27/09/2015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B618E-2F95-49BC-8F99-2682A0E1CFE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46352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51B14-9AFD-4656-BC72-B85C2998E844}" type="datetimeFigureOut">
              <a:rPr lang="en-GB" smtClean="0"/>
              <a:t>27/09/2015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B618E-2F95-49BC-8F99-2682A0E1CFE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90782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51B14-9AFD-4656-BC72-B85C2998E844}" type="datetimeFigureOut">
              <a:rPr lang="en-GB" smtClean="0"/>
              <a:t>27/09/2015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B618E-2F95-49BC-8F99-2682A0E1CFE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57170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51B14-9AFD-4656-BC72-B85C2998E844}" type="datetimeFigureOut">
              <a:rPr lang="en-GB" smtClean="0"/>
              <a:t>27/09/2015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B618E-2F95-49BC-8F99-2682A0E1CFE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4435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251B14-9AFD-4656-BC72-B85C2998E844}" type="datetimeFigureOut">
              <a:rPr lang="en-GB" smtClean="0"/>
              <a:t>27/09/2015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1B618E-2F95-49BC-8F99-2682A0E1CFE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534705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540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2807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984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1847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73217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5008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-66" r="66" b="6824"/>
          <a:stretch/>
        </p:blipFill>
        <p:spPr>
          <a:xfrm>
            <a:off x="0" y="857251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176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432" y="620486"/>
            <a:ext cx="9151432" cy="5682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7267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6089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b="13399"/>
          <a:stretch/>
        </p:blipFill>
        <p:spPr>
          <a:xfrm>
            <a:off x="0" y="857250"/>
            <a:ext cx="9204512" cy="5177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5910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120</TotalTime>
  <Words>0</Words>
  <Application>Microsoft Office PowerPoint</Application>
  <PresentationFormat>On-screen Show (4:3)</PresentationFormat>
  <Paragraphs>0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Roger Grafton</dc:creator>
  <cp:lastModifiedBy>Graham</cp:lastModifiedBy>
  <cp:revision>8</cp:revision>
  <dcterms:created xsi:type="dcterms:W3CDTF">2015-09-26T13:57:50Z</dcterms:created>
  <dcterms:modified xsi:type="dcterms:W3CDTF">2015-09-27T20:00:32Z</dcterms:modified>
</cp:coreProperties>
</file>