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0C76-57D3-482A-A9B4-1F0242E1712B}" type="datetimeFigureOut">
              <a:rPr lang="en-GB" smtClean="0"/>
              <a:t>26/09/2015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FC34-4D12-44D9-9559-CDA099A71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100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0C76-57D3-482A-A9B4-1F0242E1712B}" type="datetimeFigureOut">
              <a:rPr lang="en-GB" smtClean="0"/>
              <a:t>26/09/2015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FC34-4D12-44D9-9559-CDA099A71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38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0C76-57D3-482A-A9B4-1F0242E1712B}" type="datetimeFigureOut">
              <a:rPr lang="en-GB" smtClean="0"/>
              <a:t>26/09/2015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FC34-4D12-44D9-9559-CDA099A71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23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0C76-57D3-482A-A9B4-1F0242E1712B}" type="datetimeFigureOut">
              <a:rPr lang="en-GB" smtClean="0"/>
              <a:t>26/09/2015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FC34-4D12-44D9-9559-CDA099A71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505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0C76-57D3-482A-A9B4-1F0242E1712B}" type="datetimeFigureOut">
              <a:rPr lang="en-GB" smtClean="0"/>
              <a:t>26/09/2015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FC34-4D12-44D9-9559-CDA099A71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35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0C76-57D3-482A-A9B4-1F0242E1712B}" type="datetimeFigureOut">
              <a:rPr lang="en-GB" smtClean="0"/>
              <a:t>26/09/2015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FC34-4D12-44D9-9559-CDA099A71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933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0C76-57D3-482A-A9B4-1F0242E1712B}" type="datetimeFigureOut">
              <a:rPr lang="en-GB" smtClean="0"/>
              <a:t>26/09/2015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FC34-4D12-44D9-9559-CDA099A71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25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0C76-57D3-482A-A9B4-1F0242E1712B}" type="datetimeFigureOut">
              <a:rPr lang="en-GB" smtClean="0"/>
              <a:t>26/09/2015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FC34-4D12-44D9-9559-CDA099A71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32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0C76-57D3-482A-A9B4-1F0242E1712B}" type="datetimeFigureOut">
              <a:rPr lang="en-GB" smtClean="0"/>
              <a:t>26/09/2015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FC34-4D12-44D9-9559-CDA099A71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338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0C76-57D3-482A-A9B4-1F0242E1712B}" type="datetimeFigureOut">
              <a:rPr lang="en-GB" smtClean="0"/>
              <a:t>26/09/2015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FC34-4D12-44D9-9559-CDA099A71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8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0C76-57D3-482A-A9B4-1F0242E1712B}" type="datetimeFigureOut">
              <a:rPr lang="en-GB" smtClean="0"/>
              <a:t>26/09/2015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FC34-4D12-44D9-9559-CDA099A71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4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0C76-57D3-482A-A9B4-1F0242E1712B}" type="datetimeFigureOut">
              <a:rPr lang="en-GB" smtClean="0"/>
              <a:t>26/09/2015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7FC34-4D12-44D9-9559-CDA099A71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8315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650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97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812" y="1121433"/>
            <a:ext cx="7772400" cy="3433315"/>
          </a:xfrm>
        </p:spPr>
        <p:txBody>
          <a:bodyPr>
            <a:no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People need to know we care about them before they will care about what we know.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3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17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People need to know we care about them before they will care about what we know.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2</cp:revision>
  <dcterms:created xsi:type="dcterms:W3CDTF">2015-09-26T17:52:49Z</dcterms:created>
  <dcterms:modified xsi:type="dcterms:W3CDTF">2015-09-26T17:59:21Z</dcterms:modified>
</cp:coreProperties>
</file>