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6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8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74" d="100"/>
          <a:sy n="74" d="100"/>
        </p:scale>
        <p:origin x="3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26-Sep-15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THYATIRA</a:t>
            </a:r>
            <a:r>
              <a:rPr lang="en-GB" dirty="0" smtClean="0"/>
              <a:t> – </a:t>
            </a:r>
            <a:r>
              <a:rPr lang="en-GB" sz="3600" dirty="0" smtClean="0"/>
              <a:t>the church that was corrupted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 smtClean="0"/>
          </a:p>
          <a:p>
            <a:r>
              <a:rPr lang="en-GB" sz="2600" dirty="0" smtClean="0">
                <a:solidFill>
                  <a:schemeClr val="tx1"/>
                </a:solidFill>
              </a:rPr>
              <a:t>Revelation 2 : 18 - 29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16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448" y="-1"/>
            <a:ext cx="88340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As individuals:</a:t>
            </a:r>
          </a:p>
          <a:p>
            <a:endParaRPr lang="en-GB" sz="3600" dirty="0"/>
          </a:p>
          <a:p>
            <a:endParaRPr lang="en-GB" sz="3600" dirty="0" smtClean="0"/>
          </a:p>
          <a:p>
            <a:pPr marL="742950" indent="-742950">
              <a:buAutoNum type="arabicPeriod"/>
            </a:pPr>
            <a:r>
              <a:rPr lang="en-GB" sz="3600" dirty="0" smtClean="0"/>
              <a:t>Internal desires</a:t>
            </a:r>
          </a:p>
          <a:p>
            <a:pPr marL="742950" indent="-742950">
              <a:buAutoNum type="arabicPeriod"/>
            </a:pPr>
            <a:endParaRPr lang="en-GB" sz="3600" dirty="0"/>
          </a:p>
          <a:p>
            <a:pPr marL="742950" indent="-742950">
              <a:buAutoNum type="arabicPeriod"/>
            </a:pPr>
            <a:r>
              <a:rPr lang="en-GB" sz="3600" dirty="0" smtClean="0"/>
              <a:t>External sources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33144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0"/>
            <a:ext cx="92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12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73" y="0"/>
            <a:ext cx="10942910" cy="675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86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7800"/>
            <a:ext cx="97536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20" y="182659"/>
            <a:ext cx="10361724" cy="650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82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475" y="365316"/>
            <a:ext cx="11059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 3 C 's</a:t>
            </a:r>
          </a:p>
          <a:p>
            <a:endParaRPr lang="en-GB" sz="3600" dirty="0"/>
          </a:p>
          <a:p>
            <a:r>
              <a:rPr lang="en-GB" sz="3600" dirty="0" smtClean="0"/>
              <a:t>" Don't be </a:t>
            </a:r>
            <a:r>
              <a:rPr lang="en-GB" sz="4800" dirty="0" smtClean="0"/>
              <a:t>C</a:t>
            </a:r>
            <a:r>
              <a:rPr lang="en-GB" sz="3600" dirty="0" smtClean="0"/>
              <a:t>orrupted </a:t>
            </a:r>
            <a:r>
              <a:rPr lang="en-GB" sz="4800" dirty="0" smtClean="0"/>
              <a:t>C</a:t>
            </a:r>
            <a:r>
              <a:rPr lang="en-GB" sz="3600" dirty="0" smtClean="0"/>
              <a:t>oncentrate on </a:t>
            </a:r>
            <a:r>
              <a:rPr lang="en-GB" sz="4800" dirty="0" smtClean="0"/>
              <a:t>C</a:t>
            </a:r>
            <a:r>
              <a:rPr lang="en-GB" sz="3600" dirty="0" smtClean="0"/>
              <a:t>hrist"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381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659" y="215869"/>
            <a:ext cx="833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smtClean="0"/>
              <a:t>The Church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06467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47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4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11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475" y="365316"/>
            <a:ext cx="11059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 3 C 's</a:t>
            </a:r>
          </a:p>
          <a:p>
            <a:endParaRPr lang="en-GB" sz="3600" dirty="0"/>
          </a:p>
          <a:p>
            <a:r>
              <a:rPr lang="en-GB" sz="3600" dirty="0" smtClean="0"/>
              <a:t>" Don't be </a:t>
            </a:r>
            <a:r>
              <a:rPr lang="en-GB" sz="4800" dirty="0" smtClean="0"/>
              <a:t>C</a:t>
            </a:r>
            <a:r>
              <a:rPr lang="en-GB" sz="3600" dirty="0" smtClean="0"/>
              <a:t>orrupted </a:t>
            </a:r>
            <a:r>
              <a:rPr lang="en-GB" sz="4800" dirty="0" smtClean="0"/>
              <a:t>C</a:t>
            </a:r>
            <a:r>
              <a:rPr lang="en-GB" sz="3600" dirty="0" smtClean="0"/>
              <a:t>oncentrate on </a:t>
            </a:r>
            <a:r>
              <a:rPr lang="en-GB" sz="4800" dirty="0" smtClean="0"/>
              <a:t>C</a:t>
            </a:r>
            <a:r>
              <a:rPr lang="en-GB" sz="3600" dirty="0" smtClean="0"/>
              <a:t>hrist"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4496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0"/>
            <a:ext cx="9338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00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55600"/>
            <a:ext cx="7620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54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60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40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254000"/>
            <a:ext cx="84582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3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0" y="0"/>
            <a:ext cx="5148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2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30200"/>
            <a:ext cx="97536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80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841" y="0"/>
            <a:ext cx="5889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61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1168400"/>
            <a:ext cx="6985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0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2475" y="365316"/>
            <a:ext cx="11059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The  3 C 's</a:t>
            </a:r>
          </a:p>
          <a:p>
            <a:endParaRPr lang="en-GB" sz="3600" dirty="0"/>
          </a:p>
          <a:p>
            <a:r>
              <a:rPr lang="en-GB" sz="3600" dirty="0" smtClean="0"/>
              <a:t>" Don't be </a:t>
            </a:r>
            <a:r>
              <a:rPr lang="en-GB" sz="4800" dirty="0" smtClean="0"/>
              <a:t>C</a:t>
            </a:r>
            <a:r>
              <a:rPr lang="en-GB" sz="3600" dirty="0" smtClean="0"/>
              <a:t>orrupted </a:t>
            </a:r>
            <a:r>
              <a:rPr lang="en-GB" sz="4800" dirty="0" smtClean="0"/>
              <a:t>C</a:t>
            </a:r>
            <a:r>
              <a:rPr lang="en-GB" sz="3600" dirty="0" smtClean="0"/>
              <a:t>oncentrate on </a:t>
            </a:r>
            <a:r>
              <a:rPr lang="en-GB" sz="4800" dirty="0" smtClean="0"/>
              <a:t>C</a:t>
            </a:r>
            <a:r>
              <a:rPr lang="en-GB" sz="3600" dirty="0" smtClean="0"/>
              <a:t>hrist"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238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9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269" y="0"/>
            <a:ext cx="8784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1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453" y="0"/>
            <a:ext cx="9182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1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31800"/>
            <a:ext cx="7302500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3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34" y="1"/>
            <a:ext cx="85849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96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68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900" y="0"/>
            <a:ext cx="563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144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Slice_16x9</Template>
  <TotalTime>63</TotalTime>
  <Words>58</Words>
  <Application>Microsoft Office PowerPoint</Application>
  <PresentationFormat>Widescreen</PresentationFormat>
  <Paragraphs>20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Century Gothic</vt:lpstr>
      <vt:lpstr>Wingdings 3</vt:lpstr>
      <vt:lpstr>Slice</vt:lpstr>
      <vt:lpstr>THYATIRA – the church that was corrupted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timhackett97@icloud.com</dc:creator>
  <cp:lastModifiedBy>Graham</cp:lastModifiedBy>
  <cp:revision>46</cp:revision>
  <dcterms:created xsi:type="dcterms:W3CDTF">2015-09-25T19:52:01Z</dcterms:created>
  <dcterms:modified xsi:type="dcterms:W3CDTF">2015-09-26T18:13:00Z</dcterms:modified>
</cp:coreProperties>
</file>