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14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79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1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3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17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4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8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00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73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34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B0BA5-5CC6-435A-B69F-BA4860396FB3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C7F0A-3AC9-42A5-B499-D10CC5CCA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23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8" y="125507"/>
            <a:ext cx="4527177" cy="3236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4" y="3505203"/>
            <a:ext cx="4527177" cy="320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05" y="116545"/>
            <a:ext cx="4527177" cy="3236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05" y="3505203"/>
            <a:ext cx="452717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17" y="268942"/>
            <a:ext cx="5118848" cy="339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24" y="3872753"/>
            <a:ext cx="3496235" cy="2779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93" y="268942"/>
            <a:ext cx="5504331" cy="3397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188" t="3765" r="4738" b="2606"/>
          <a:stretch/>
        </p:blipFill>
        <p:spPr>
          <a:xfrm>
            <a:off x="636494" y="3872753"/>
            <a:ext cx="5674660" cy="27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8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Grafton</dc:creator>
  <cp:lastModifiedBy>Graham</cp:lastModifiedBy>
  <cp:revision>14</cp:revision>
  <dcterms:created xsi:type="dcterms:W3CDTF">2015-10-10T16:20:11Z</dcterms:created>
  <dcterms:modified xsi:type="dcterms:W3CDTF">2015-10-11T20:19:35Z</dcterms:modified>
</cp:coreProperties>
</file>