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D92"/>
    <a:srgbClr val="10E0E0"/>
    <a:srgbClr val="29A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3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471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0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4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71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0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3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0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6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7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3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8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8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7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69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64300F-FF2E-461E-99A3-DDF2F3EDDF7E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159445-A855-4249-8A83-46A86F00D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3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8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3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2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6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98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Believe This?</dc:title>
  <dc:creator>User</dc:creator>
  <cp:lastModifiedBy>Graham</cp:lastModifiedBy>
  <cp:revision>20</cp:revision>
  <dcterms:created xsi:type="dcterms:W3CDTF">2015-10-17T11:00:43Z</dcterms:created>
  <dcterms:modified xsi:type="dcterms:W3CDTF">2015-10-18T15:03:01Z</dcterms:modified>
</cp:coreProperties>
</file>