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2" r:id="rId4"/>
    <p:sldId id="265" r:id="rId5"/>
    <p:sldId id="268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F4DB6-A5B4-4B4C-8B61-B74493749C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539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5C4F3-BAA6-4731-95AF-3EA4550791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89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AA4C4-0112-43A2-9212-623BB972B4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686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5ED93-11A8-4421-B896-4D71708FA9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7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01DD-BEEE-40CA-89B0-3CC9E4FB2F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214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D8764-E81A-40CA-83B9-ECAD9E7127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017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FBB3-2001-4057-B042-2BFC5CCBDC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24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1A020-8203-48AD-BF7F-DF7556C644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1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194D2-CCCF-46ED-AB71-F412817C28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658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751BC-8F13-48DF-8C11-294142A021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66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D37F5-7610-4F18-AFAC-C4929BB3F5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705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9240D3-31D8-4D27-93A4-D7C1D9440BC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Roberts</dc:creator>
  <cp:lastModifiedBy>Graham</cp:lastModifiedBy>
  <cp:revision>6</cp:revision>
  <dcterms:created xsi:type="dcterms:W3CDTF">2015-10-24T08:52:52Z</dcterms:created>
  <dcterms:modified xsi:type="dcterms:W3CDTF">2015-10-25T16:00:52Z</dcterms:modified>
</cp:coreProperties>
</file>