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6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91A1F-7451-45C0-826C-2F60BD23188C}" type="datetimeFigureOut">
              <a:rPr lang="en-GB"/>
              <a:pPr>
                <a:defRPr/>
              </a:pPr>
              <a:t>24/10/2015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60915-68D5-4F42-A478-506DD5FEB7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40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76DCA-D933-45ED-83D8-7BF3574E6352}" type="datetimeFigureOut">
              <a:rPr lang="en-GB"/>
              <a:pPr>
                <a:defRPr/>
              </a:pPr>
              <a:t>24/10/2015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9E2D4-C301-45AA-A547-41A7AF43D18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1980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C4A8A-E628-4603-8ED3-292D78402F90}" type="datetimeFigureOut">
              <a:rPr lang="en-GB"/>
              <a:pPr>
                <a:defRPr/>
              </a:pPr>
              <a:t>24/10/2015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14A223-2A6B-4C24-A3AC-318E89AE2B6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998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5BB9-AEC2-4D0C-8BDF-F3E78C5EBD37}" type="datetimeFigureOut">
              <a:rPr lang="en-GB"/>
              <a:pPr>
                <a:defRPr/>
              </a:pPr>
              <a:t>24/10/2015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D1CE4-DA49-481B-B12E-1B31D164AEE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2058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8C924-CF0F-4414-A305-DF27DB97E030}" type="datetimeFigureOut">
              <a:rPr lang="en-GB"/>
              <a:pPr>
                <a:defRPr/>
              </a:pPr>
              <a:t>24/10/2015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41062-B667-4206-BAF4-D42F4E73A9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427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2A311-2B1D-491D-BA24-012A2C771766}" type="datetimeFigureOut">
              <a:rPr lang="en-GB"/>
              <a:pPr>
                <a:defRPr/>
              </a:pPr>
              <a:t>24/10/2015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BE82A-579C-48AA-8D00-91FB0DDE580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5245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ECFCD-275B-4D2E-82E8-0EB2FF1E6061}" type="datetimeFigureOut">
              <a:rPr lang="en-GB"/>
              <a:pPr>
                <a:defRPr/>
              </a:pPr>
              <a:t>24/10/2015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21367-3392-42E8-A5AB-ACD84753CCF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57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18EF1-1F0F-41D8-B1A3-CC4778D4867B}" type="datetimeFigureOut">
              <a:rPr lang="en-GB"/>
              <a:pPr>
                <a:defRPr/>
              </a:pPr>
              <a:t>24/10/2015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C262B-2B1B-44BC-980B-1ACFE801D9E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193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16E2E-B421-497F-AFA7-7F7C4706AC0E}" type="datetimeFigureOut">
              <a:rPr lang="en-GB"/>
              <a:pPr>
                <a:defRPr/>
              </a:pPr>
              <a:t>24/10/2015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49F96-1A2B-4E02-A6FE-8C2DE021FF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632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E7304-FE8B-44DE-A733-944619F32313}" type="datetimeFigureOut">
              <a:rPr lang="en-GB"/>
              <a:pPr>
                <a:defRPr/>
              </a:pPr>
              <a:t>24/10/2015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678C9-78D0-41B4-8A1D-C027219F461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2008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8211D-2AA1-4548-B295-2EA55A43DD35}" type="datetimeFigureOut">
              <a:rPr lang="en-GB"/>
              <a:pPr>
                <a:defRPr/>
              </a:pPr>
              <a:t>24/10/2015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047FA-AC52-4C7C-B820-6C0179ED14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148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F0318E-D9AD-4A8B-B561-C80F696FF150}" type="datetimeFigureOut">
              <a:rPr lang="en-GB"/>
              <a:pPr>
                <a:defRPr/>
              </a:pPr>
              <a:t>24/10/2015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E39665D-C4E9-497A-A406-09783C4EBB5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5" y="0"/>
            <a:ext cx="52863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630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8" y="193367"/>
            <a:ext cx="9148550" cy="6403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126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unt_light_of_world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88913"/>
            <a:ext cx="2879725" cy="602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Graham</dc:creator>
  <cp:lastModifiedBy>Graham</cp:lastModifiedBy>
  <cp:revision>3</cp:revision>
  <dcterms:created xsi:type="dcterms:W3CDTF">2010-11-20T14:13:23Z</dcterms:created>
  <dcterms:modified xsi:type="dcterms:W3CDTF">2015-10-24T14:38:29Z</dcterms:modified>
</cp:coreProperties>
</file>