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91A1F-7451-45C0-826C-2F60BD23188C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60915-68D5-4F42-A478-506DD5FEB7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40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6DCA-D933-45ED-83D8-7BF3574E6352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9E2D4-C301-45AA-A547-41A7AF43D1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98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C4A8A-E628-4603-8ED3-292D78402F90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4A223-2A6B-4C24-A3AC-318E89AE2B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98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5BB9-AEC2-4D0C-8BDF-F3E78C5EBD37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D1CE4-DA49-481B-B12E-1B31D164AE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05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C924-CF0F-4414-A305-DF27DB97E030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41062-B667-4206-BAF4-D42F4E73A9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27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A311-2B1D-491D-BA24-012A2C771766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BE82A-579C-48AA-8D00-91FB0DDE58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524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CFCD-275B-4D2E-82E8-0EB2FF1E6061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21367-3392-42E8-A5AB-ACD84753CC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57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8EF1-1F0F-41D8-B1A3-CC4778D4867B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C262B-2B1B-44BC-980B-1ACFE801D9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93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6E2E-B421-497F-AFA7-7F7C4706AC0E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49F96-1A2B-4E02-A6FE-8C2DE021FF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632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E7304-FE8B-44DE-A733-944619F32313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678C9-78D0-41B4-8A1D-C027219F46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200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211D-2AA1-4548-B295-2EA55A43DD35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047FA-AC52-4C7C-B820-6C0179ED14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148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F0318E-D9AD-4A8B-B561-C80F696FF150}" type="datetimeFigureOut">
              <a:rPr lang="en-GB"/>
              <a:pPr>
                <a:defRPr/>
              </a:pPr>
              <a:t>24/10/2015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39665D-C4E9-497A-A406-09783C4EBB5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0"/>
            <a:ext cx="5286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3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" y="193367"/>
            <a:ext cx="9148550" cy="640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2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unt_light_of_worl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88913"/>
            <a:ext cx="2879725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Graham</dc:creator>
  <cp:lastModifiedBy>Graham</cp:lastModifiedBy>
  <cp:revision>3</cp:revision>
  <dcterms:created xsi:type="dcterms:W3CDTF">2010-11-20T14:13:23Z</dcterms:created>
  <dcterms:modified xsi:type="dcterms:W3CDTF">2015-10-24T14:38:29Z</dcterms:modified>
</cp:coreProperties>
</file>