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D06"/>
    <a:srgbClr val="000000"/>
    <a:srgbClr val="1F4E79"/>
    <a:srgbClr val="E0BF99"/>
    <a:srgbClr val="21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5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3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3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8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4346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103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13</cp:revision>
  <dcterms:created xsi:type="dcterms:W3CDTF">2015-10-31T14:43:25Z</dcterms:created>
  <dcterms:modified xsi:type="dcterms:W3CDTF">2015-11-01T15:26:12Z</dcterms:modified>
</cp:coreProperties>
</file>