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1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5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3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8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201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2015-11-01T15:28:38Z</dcterms:created>
  <dcterms:modified xsi:type="dcterms:W3CDTF">2015-11-01T21:49:43Z</dcterms:modified>
</cp:coreProperties>
</file>