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E3F1"/>
    <a:srgbClr val="66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6" autoAdjust="0"/>
    <p:restoredTop sz="94660"/>
  </p:normalViewPr>
  <p:slideViewPr>
    <p:cSldViewPr snapToGrid="0">
      <p:cViewPr varScale="1">
        <p:scale>
          <a:sx n="78" d="100"/>
          <a:sy n="78" d="100"/>
        </p:scale>
        <p:origin x="8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1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2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7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83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0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6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2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9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6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40483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57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7</cp:revision>
  <dcterms:created xsi:type="dcterms:W3CDTF">2015-11-08T02:01:24Z</dcterms:created>
  <dcterms:modified xsi:type="dcterms:W3CDTF">2015-11-08T15:27:02Z</dcterms:modified>
</cp:coreProperties>
</file>