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4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6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0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1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7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7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2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5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1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2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3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7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90681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184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15</cp:revision>
  <dcterms:created xsi:type="dcterms:W3CDTF">2015-11-12T12:06:31Z</dcterms:created>
  <dcterms:modified xsi:type="dcterms:W3CDTF">2015-11-15T14:37:18Z</dcterms:modified>
</cp:coreProperties>
</file>