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2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22/11/2015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22/11/2015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22/11/2015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2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22/11/2015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0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22/11/2015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22/11/2015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4B50-9E7F-41E5-8482-3A005EFCE090}" type="datetimeFigureOut">
              <a:rPr lang="en-GB" smtClean="0"/>
              <a:t>22/11/2015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90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43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50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85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03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60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57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4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 by 3 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default theme" id="{09710EA4-3293-4286-84ED-B03FEEB1060B}" vid="{831E8217-2D30-48F3-ADAC-2B78396D8C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4 by 3 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1</cp:revision>
  <dcterms:created xsi:type="dcterms:W3CDTF">2015-11-21T19:23:02Z</dcterms:created>
  <dcterms:modified xsi:type="dcterms:W3CDTF">2015-11-22T09:31:43Z</dcterms:modified>
</cp:coreProperties>
</file>