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22/11/2015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0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5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85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0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60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57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4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</cp:revision>
  <dcterms:created xsi:type="dcterms:W3CDTF">2015-11-21T19:23:02Z</dcterms:created>
  <dcterms:modified xsi:type="dcterms:W3CDTF">2015-11-22T09:31:43Z</dcterms:modified>
</cp:coreProperties>
</file>