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DDE4F9-99A8-44E9-B887-B1A2AB3698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84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D2E4-496E-4C83-B335-32D47023B8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08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F2112-DEB4-49DF-B9DB-06D2DD2DDF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08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A9F82-4834-46AD-826E-4E586E2985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731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6B148-DBEC-4E31-A9A1-0ACAE406B5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7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B3513-4B7B-4092-855A-0FABD8A08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652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7431E-074A-461A-8708-6232214875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048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F6DEE-7F48-4F9D-8BED-EBA1F3A7AA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277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51A8A-9547-42FD-BF01-50391F3A6D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78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B8ABA-A1EA-4B4A-9702-2109C75FED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998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EF376-A562-4F37-8877-2910B388D4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47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3A0FB-A345-4CBC-A39D-4B931D02C5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619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50384C-C2D7-4F06-8F93-4D04A78DEB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Roberts</dc:creator>
  <cp:lastModifiedBy>Graham</cp:lastModifiedBy>
  <cp:revision>11</cp:revision>
  <dcterms:created xsi:type="dcterms:W3CDTF">2015-11-22T08:07:21Z</dcterms:created>
  <dcterms:modified xsi:type="dcterms:W3CDTF">2015-11-22T21:03:30Z</dcterms:modified>
</cp:coreProperties>
</file>